
<file path=[Content_Types].xml><?xml version="1.0" encoding="utf-8"?>
<Types xmlns="http://schemas.openxmlformats.org/package/2006/content-types">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6"/>
  </p:notesMasterIdLst>
  <p:handoutMasterIdLst>
    <p:handoutMasterId r:id="rId7"/>
  </p:handoutMasterIdLst>
  <p:sldIdLst>
    <p:sldId id="256" r:id="rId5"/>
  </p:sldIdLst>
  <p:sldSz cx="12192000" cy="162560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292E"/>
    <a:srgbClr val="C33B3B"/>
    <a:srgbClr val="D37D7C"/>
    <a:srgbClr val="F2D9B0"/>
    <a:srgbClr val="CFBF9D"/>
    <a:srgbClr val="CEAA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00397A-F7FF-4497-B47E-B424F2DB4542}" v="23" dt="2025-11-21T08:58:26.867"/>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602" autoAdjust="0"/>
  </p:normalViewPr>
  <p:slideViewPr>
    <p:cSldViewPr snapToGrid="0">
      <p:cViewPr>
        <p:scale>
          <a:sx n="38" d="100"/>
          <a:sy n="38" d="100"/>
        </p:scale>
        <p:origin x="1764" y="260"/>
      </p:cViewPr>
      <p:guideLst/>
    </p:cSldViewPr>
  </p:slideViewPr>
  <p:notesTextViewPr>
    <p:cViewPr>
      <p:scale>
        <a:sx n="1" d="1"/>
        <a:sy n="1" d="1"/>
      </p:scale>
      <p:origin x="0" y="0"/>
    </p:cViewPr>
  </p:notesTextViewPr>
  <p:notesViewPr>
    <p:cSldViewPr snapToGrid="0">
      <p:cViewPr varScale="1">
        <p:scale>
          <a:sx n="99" d="100"/>
          <a:sy n="99" d="100"/>
        </p:scale>
        <p:origin x="28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尚子 巣内" userId="39ce754612ca711a" providerId="LiveId" clId="{52A929AE-7567-4D79-8069-06AF780DAF03}"/>
    <pc:docChg chg="undo custSel addSld delSld modSld">
      <pc:chgData name="尚子 巣内" userId="39ce754612ca711a" providerId="LiveId" clId="{52A929AE-7567-4D79-8069-06AF780DAF03}" dt="2025-11-21T09:01:32.683" v="1520" actId="1076"/>
      <pc:docMkLst>
        <pc:docMk/>
      </pc:docMkLst>
      <pc:sldChg chg="addSp delSp modSp mod">
        <pc:chgData name="尚子 巣内" userId="39ce754612ca711a" providerId="LiveId" clId="{52A929AE-7567-4D79-8069-06AF780DAF03}" dt="2025-11-21T09:01:32.683" v="1520" actId="1076"/>
        <pc:sldMkLst>
          <pc:docMk/>
          <pc:sldMk cId="2964606735" sldId="256"/>
        </pc:sldMkLst>
        <pc:spChg chg="mod">
          <ac:chgData name="尚子 巣内" userId="39ce754612ca711a" providerId="LiveId" clId="{52A929AE-7567-4D79-8069-06AF780DAF03}" dt="2025-11-21T09:01:32.683" v="1520" actId="1076"/>
          <ac:spMkLst>
            <pc:docMk/>
            <pc:sldMk cId="2964606735" sldId="256"/>
            <ac:spMk id="13" creationId="{78C613CB-FB35-9C0F-76C4-D68C2D294B91}"/>
          </ac:spMkLst>
        </pc:spChg>
        <pc:spChg chg="mod">
          <ac:chgData name="尚子 巣内" userId="39ce754612ca711a" providerId="LiveId" clId="{52A929AE-7567-4D79-8069-06AF780DAF03}" dt="2025-11-21T09:01:04.449" v="1517" actId="1076"/>
          <ac:spMkLst>
            <pc:docMk/>
            <pc:sldMk cId="2964606735" sldId="256"/>
            <ac:spMk id="17" creationId="{92333EAD-9EC2-E78F-7ADB-AEA5952C1417}"/>
          </ac:spMkLst>
        </pc:spChg>
        <pc:spChg chg="mod">
          <ac:chgData name="尚子 巣内" userId="39ce754612ca711a" providerId="LiveId" clId="{52A929AE-7567-4D79-8069-06AF780DAF03}" dt="2025-11-21T09:01:08.950" v="1518" actId="20577"/>
          <ac:spMkLst>
            <pc:docMk/>
            <pc:sldMk cId="2964606735" sldId="256"/>
            <ac:spMk id="23" creationId="{EE5DC861-B02C-0125-F6E8-A5CD5498AF66}"/>
          </ac:spMkLst>
        </pc:spChg>
        <pc:spChg chg="del">
          <ac:chgData name="尚子 巣内" userId="39ce754612ca711a" providerId="LiveId" clId="{52A929AE-7567-4D79-8069-06AF780DAF03}" dt="2025-11-21T08:44:51.355" v="1298" actId="478"/>
          <ac:spMkLst>
            <pc:docMk/>
            <pc:sldMk cId="2964606735" sldId="256"/>
            <ac:spMk id="39" creationId="{403C72BC-017E-4889-86F3-EE29B4D8167C}"/>
          </ac:spMkLst>
        </pc:spChg>
        <pc:spChg chg="mod">
          <ac:chgData name="尚子 巣内" userId="39ce754612ca711a" providerId="LiveId" clId="{52A929AE-7567-4D79-8069-06AF780DAF03}" dt="2025-11-21T09:00:46.163" v="1510" actId="14100"/>
          <ac:spMkLst>
            <pc:docMk/>
            <pc:sldMk cId="2964606735" sldId="256"/>
            <ac:spMk id="50" creationId="{2A3AA2B1-1D0F-4A03-D0C6-F600BBAFF1E5}"/>
          </ac:spMkLst>
        </pc:spChg>
        <pc:spChg chg="mod">
          <ac:chgData name="尚子 巣内" userId="39ce754612ca711a" providerId="LiveId" clId="{52A929AE-7567-4D79-8069-06AF780DAF03}" dt="2025-11-21T08:46:06.807" v="1320" actId="1076"/>
          <ac:spMkLst>
            <pc:docMk/>
            <pc:sldMk cId="2964606735" sldId="256"/>
            <ac:spMk id="52" creationId="{4E0188DA-827D-0FBB-8676-AC0647671535}"/>
          </ac:spMkLst>
        </pc:spChg>
        <pc:spChg chg="mod">
          <ac:chgData name="尚子 巣内" userId="39ce754612ca711a" providerId="LiveId" clId="{52A929AE-7567-4D79-8069-06AF780DAF03}" dt="2025-11-21T08:58:13.515" v="1468" actId="14100"/>
          <ac:spMkLst>
            <pc:docMk/>
            <pc:sldMk cId="2964606735" sldId="256"/>
            <ac:spMk id="67" creationId="{44A5ADD9-0D71-A76E-CD46-3AE888438665}"/>
          </ac:spMkLst>
        </pc:spChg>
        <pc:spChg chg="mod">
          <ac:chgData name="尚子 巣内" userId="39ce754612ca711a" providerId="LiveId" clId="{52A929AE-7567-4D79-8069-06AF780DAF03}" dt="2025-11-21T09:01:22.840" v="1519" actId="1076"/>
          <ac:spMkLst>
            <pc:docMk/>
            <pc:sldMk cId="2964606735" sldId="256"/>
            <ac:spMk id="69" creationId="{36DFAF49-5975-A4A2-E27A-3853280607F7}"/>
          </ac:spMkLst>
        </pc:spChg>
        <pc:spChg chg="mod">
          <ac:chgData name="尚子 巣内" userId="39ce754612ca711a" providerId="LiveId" clId="{52A929AE-7567-4D79-8069-06AF780DAF03}" dt="2025-11-21T09:00:26.108" v="1506" actId="14100"/>
          <ac:spMkLst>
            <pc:docMk/>
            <pc:sldMk cId="2964606735" sldId="256"/>
            <ac:spMk id="73" creationId="{8CEE1EB2-1AC9-E200-60C9-0E50E59A19EE}"/>
          </ac:spMkLst>
        </pc:spChg>
        <pc:spChg chg="add mod">
          <ac:chgData name="尚子 巣内" userId="39ce754612ca711a" providerId="LiveId" clId="{52A929AE-7567-4D79-8069-06AF780DAF03}" dt="2025-11-21T08:56:03.176" v="1439" actId="1076"/>
          <ac:spMkLst>
            <pc:docMk/>
            <pc:sldMk cId="2964606735" sldId="256"/>
            <ac:spMk id="75" creationId="{A069236F-B278-398A-00FF-EE0BC4E1437B}"/>
          </ac:spMkLst>
        </pc:spChg>
        <pc:spChg chg="add mod">
          <ac:chgData name="尚子 巣内" userId="39ce754612ca711a" providerId="LiveId" clId="{52A929AE-7567-4D79-8069-06AF780DAF03}" dt="2025-11-21T08:50:46.996" v="1381" actId="14100"/>
          <ac:spMkLst>
            <pc:docMk/>
            <pc:sldMk cId="2964606735" sldId="256"/>
            <ac:spMk id="77" creationId="{606A1204-0E5B-1025-BA67-41BAD8119F69}"/>
          </ac:spMkLst>
        </pc:spChg>
        <pc:spChg chg="add mod">
          <ac:chgData name="尚子 巣内" userId="39ce754612ca711a" providerId="LiveId" clId="{52A929AE-7567-4D79-8069-06AF780DAF03}" dt="2025-11-21T08:50:46.996" v="1381" actId="14100"/>
          <ac:spMkLst>
            <pc:docMk/>
            <pc:sldMk cId="2964606735" sldId="256"/>
            <ac:spMk id="78" creationId="{95D70AD8-3F6D-AFA2-D77D-AAAE4C5FB374}"/>
          </ac:spMkLst>
        </pc:spChg>
        <pc:spChg chg="add mod">
          <ac:chgData name="尚子 巣内" userId="39ce754612ca711a" providerId="LiveId" clId="{52A929AE-7567-4D79-8069-06AF780DAF03}" dt="2025-11-21T08:50:46.996" v="1381" actId="14100"/>
          <ac:spMkLst>
            <pc:docMk/>
            <pc:sldMk cId="2964606735" sldId="256"/>
            <ac:spMk id="79" creationId="{B9C48BE0-42A9-C8CD-82A9-BE93064A5BAB}"/>
          </ac:spMkLst>
        </pc:spChg>
        <pc:spChg chg="add mod">
          <ac:chgData name="尚子 巣内" userId="39ce754612ca711a" providerId="LiveId" clId="{52A929AE-7567-4D79-8069-06AF780DAF03}" dt="2025-11-21T08:50:46.996" v="1381" actId="14100"/>
          <ac:spMkLst>
            <pc:docMk/>
            <pc:sldMk cId="2964606735" sldId="256"/>
            <ac:spMk id="80" creationId="{B566718D-EA4A-90CD-4374-DB6279BE9033}"/>
          </ac:spMkLst>
        </pc:spChg>
        <pc:spChg chg="add mod">
          <ac:chgData name="尚子 巣内" userId="39ce754612ca711a" providerId="LiveId" clId="{52A929AE-7567-4D79-8069-06AF780DAF03}" dt="2025-11-21T08:50:46.996" v="1381" actId="14100"/>
          <ac:spMkLst>
            <pc:docMk/>
            <pc:sldMk cId="2964606735" sldId="256"/>
            <ac:spMk id="81" creationId="{E6AC66D9-6797-7A55-412C-D4076F9EE092}"/>
          </ac:spMkLst>
        </pc:spChg>
        <pc:spChg chg="add mod">
          <ac:chgData name="尚子 巣内" userId="39ce754612ca711a" providerId="LiveId" clId="{52A929AE-7567-4D79-8069-06AF780DAF03}" dt="2025-11-21T08:50:46.996" v="1381" actId="14100"/>
          <ac:spMkLst>
            <pc:docMk/>
            <pc:sldMk cId="2964606735" sldId="256"/>
            <ac:spMk id="82" creationId="{2D3F9E6D-2FC9-F982-32DF-A5AAC47A9FC2}"/>
          </ac:spMkLst>
        </pc:spChg>
        <pc:spChg chg="add mod">
          <ac:chgData name="尚子 巣内" userId="39ce754612ca711a" providerId="LiveId" clId="{52A929AE-7567-4D79-8069-06AF780DAF03}" dt="2025-11-21T08:50:46.996" v="1381" actId="14100"/>
          <ac:spMkLst>
            <pc:docMk/>
            <pc:sldMk cId="2964606735" sldId="256"/>
            <ac:spMk id="83" creationId="{21634456-093F-467A-AE8E-C9E7278002A8}"/>
          </ac:spMkLst>
        </pc:spChg>
        <pc:spChg chg="add mod">
          <ac:chgData name="尚子 巣内" userId="39ce754612ca711a" providerId="LiveId" clId="{52A929AE-7567-4D79-8069-06AF780DAF03}" dt="2025-11-21T08:50:44.798" v="1378" actId="14100"/>
          <ac:spMkLst>
            <pc:docMk/>
            <pc:sldMk cId="2964606735" sldId="256"/>
            <ac:spMk id="84" creationId="{2DDE88A4-DF18-13CF-EF9C-A1A8FEC84E65}"/>
          </ac:spMkLst>
        </pc:spChg>
        <pc:spChg chg="add mod">
          <ac:chgData name="尚子 巣内" userId="39ce754612ca711a" providerId="LiveId" clId="{52A929AE-7567-4D79-8069-06AF780DAF03}" dt="2025-11-21T08:50:46.996" v="1381" actId="14100"/>
          <ac:spMkLst>
            <pc:docMk/>
            <pc:sldMk cId="2964606735" sldId="256"/>
            <ac:spMk id="85" creationId="{1990812D-088D-6D52-0890-C1EEC9CE9F68}"/>
          </ac:spMkLst>
        </pc:spChg>
        <pc:spChg chg="mod">
          <ac:chgData name="尚子 巣内" userId="39ce754612ca711a" providerId="LiveId" clId="{52A929AE-7567-4D79-8069-06AF780DAF03}" dt="2025-11-21T08:50:46.996" v="1381" actId="14100"/>
          <ac:spMkLst>
            <pc:docMk/>
            <pc:sldMk cId="2964606735" sldId="256"/>
            <ac:spMk id="86" creationId="{EDCA038D-2DA8-E9CD-F848-AA51B0C871AF}"/>
          </ac:spMkLst>
        </pc:spChg>
        <pc:spChg chg="add mod">
          <ac:chgData name="尚子 巣内" userId="39ce754612ca711a" providerId="LiveId" clId="{52A929AE-7567-4D79-8069-06AF780DAF03}" dt="2025-11-21T08:50:47.568" v="1382"/>
          <ac:spMkLst>
            <pc:docMk/>
            <pc:sldMk cId="2964606735" sldId="256"/>
            <ac:spMk id="88" creationId="{4F7640E7-1821-CAB7-0E9B-8113F2463C4A}"/>
          </ac:spMkLst>
        </pc:spChg>
        <pc:spChg chg="add mod">
          <ac:chgData name="尚子 巣内" userId="39ce754612ca711a" providerId="LiveId" clId="{52A929AE-7567-4D79-8069-06AF780DAF03}" dt="2025-11-21T08:51:47.382" v="1383"/>
          <ac:spMkLst>
            <pc:docMk/>
            <pc:sldMk cId="2964606735" sldId="256"/>
            <ac:spMk id="92" creationId="{B4D3FBC5-1F6B-D66B-3548-0C216CB271EA}"/>
          </ac:spMkLst>
        </pc:spChg>
        <pc:spChg chg="add mod">
          <ac:chgData name="尚子 巣内" userId="39ce754612ca711a" providerId="LiveId" clId="{52A929AE-7567-4D79-8069-06AF780DAF03}" dt="2025-11-21T08:51:47.382" v="1383"/>
          <ac:spMkLst>
            <pc:docMk/>
            <pc:sldMk cId="2964606735" sldId="256"/>
            <ac:spMk id="93" creationId="{C9E86A86-566B-88A2-4FA7-EB0CE5DDD4ED}"/>
          </ac:spMkLst>
        </pc:spChg>
        <pc:spChg chg="add mod">
          <ac:chgData name="尚子 巣内" userId="39ce754612ca711a" providerId="LiveId" clId="{52A929AE-7567-4D79-8069-06AF780DAF03}" dt="2025-11-21T08:51:47.382" v="1383"/>
          <ac:spMkLst>
            <pc:docMk/>
            <pc:sldMk cId="2964606735" sldId="256"/>
            <ac:spMk id="94" creationId="{74C8364C-467C-F8DC-EEE6-FA5396B7BB42}"/>
          </ac:spMkLst>
        </pc:spChg>
        <pc:spChg chg="add mod">
          <ac:chgData name="尚子 巣内" userId="39ce754612ca711a" providerId="LiveId" clId="{52A929AE-7567-4D79-8069-06AF780DAF03}" dt="2025-11-21T08:51:47.382" v="1383"/>
          <ac:spMkLst>
            <pc:docMk/>
            <pc:sldMk cId="2964606735" sldId="256"/>
            <ac:spMk id="95" creationId="{B8BDC3DD-6BBF-5E23-B34A-6CACD903BBDD}"/>
          </ac:spMkLst>
        </pc:spChg>
        <pc:spChg chg="add mod">
          <ac:chgData name="尚子 巣内" userId="39ce754612ca711a" providerId="LiveId" clId="{52A929AE-7567-4D79-8069-06AF780DAF03}" dt="2025-11-21T08:51:47.382" v="1383"/>
          <ac:spMkLst>
            <pc:docMk/>
            <pc:sldMk cId="2964606735" sldId="256"/>
            <ac:spMk id="96" creationId="{F4FEEFD7-514D-9F00-DE90-02C5A4F51C63}"/>
          </ac:spMkLst>
        </pc:spChg>
        <pc:spChg chg="add mod">
          <ac:chgData name="尚子 巣内" userId="39ce754612ca711a" providerId="LiveId" clId="{52A929AE-7567-4D79-8069-06AF780DAF03}" dt="2025-11-21T08:51:47.382" v="1383"/>
          <ac:spMkLst>
            <pc:docMk/>
            <pc:sldMk cId="2964606735" sldId="256"/>
            <ac:spMk id="97" creationId="{0F3A5E55-2FF6-B911-BC55-8896BA735349}"/>
          </ac:spMkLst>
        </pc:spChg>
        <pc:spChg chg="add mod">
          <ac:chgData name="尚子 巣内" userId="39ce754612ca711a" providerId="LiveId" clId="{52A929AE-7567-4D79-8069-06AF780DAF03}" dt="2025-11-21T08:51:47.382" v="1383"/>
          <ac:spMkLst>
            <pc:docMk/>
            <pc:sldMk cId="2964606735" sldId="256"/>
            <ac:spMk id="98" creationId="{CF9C0C44-CAD9-9D77-479C-7798CC1D0A00}"/>
          </ac:spMkLst>
        </pc:spChg>
        <pc:spChg chg="add mod">
          <ac:chgData name="尚子 巣内" userId="39ce754612ca711a" providerId="LiveId" clId="{52A929AE-7567-4D79-8069-06AF780DAF03}" dt="2025-11-21T08:51:47.382" v="1383"/>
          <ac:spMkLst>
            <pc:docMk/>
            <pc:sldMk cId="2964606735" sldId="256"/>
            <ac:spMk id="99" creationId="{D95FC144-D0F8-AB24-89C7-37146BB456F5}"/>
          </ac:spMkLst>
        </pc:spChg>
        <pc:spChg chg="add mod">
          <ac:chgData name="尚子 巣内" userId="39ce754612ca711a" providerId="LiveId" clId="{52A929AE-7567-4D79-8069-06AF780DAF03}" dt="2025-11-21T08:51:47.382" v="1383"/>
          <ac:spMkLst>
            <pc:docMk/>
            <pc:sldMk cId="2964606735" sldId="256"/>
            <ac:spMk id="100" creationId="{6467647C-F370-69AA-6F05-B9BAF495246F}"/>
          </ac:spMkLst>
        </pc:spChg>
        <pc:spChg chg="add mod">
          <ac:chgData name="尚子 巣内" userId="39ce754612ca711a" providerId="LiveId" clId="{52A929AE-7567-4D79-8069-06AF780DAF03}" dt="2025-11-21T08:51:47.382" v="1383"/>
          <ac:spMkLst>
            <pc:docMk/>
            <pc:sldMk cId="2964606735" sldId="256"/>
            <ac:spMk id="101" creationId="{9CE8A6C5-75CB-7F3F-5BA4-38A4BBB906DA}"/>
          </ac:spMkLst>
        </pc:spChg>
        <pc:spChg chg="add mod">
          <ac:chgData name="尚子 巣内" userId="39ce754612ca711a" providerId="LiveId" clId="{52A929AE-7567-4D79-8069-06AF780DAF03}" dt="2025-11-21T08:52:54.866" v="1397" actId="1076"/>
          <ac:spMkLst>
            <pc:docMk/>
            <pc:sldMk cId="2964606735" sldId="256"/>
            <ac:spMk id="102" creationId="{23A91363-DDB9-53B8-1C95-BAA0978F90E2}"/>
          </ac:spMkLst>
        </pc:spChg>
        <pc:spChg chg="add mod">
          <ac:chgData name="尚子 巣内" userId="39ce754612ca711a" providerId="LiveId" clId="{52A929AE-7567-4D79-8069-06AF780DAF03}" dt="2025-11-21T08:53:59.138" v="1411" actId="255"/>
          <ac:spMkLst>
            <pc:docMk/>
            <pc:sldMk cId="2964606735" sldId="256"/>
            <ac:spMk id="103" creationId="{622C2A44-76E1-537A-B362-5F6BCF5BB38C}"/>
          </ac:spMkLst>
        </pc:spChg>
        <pc:spChg chg="del mod">
          <ac:chgData name="尚子 巣内" userId="39ce754612ca711a" providerId="LiveId" clId="{52A929AE-7567-4D79-8069-06AF780DAF03}" dt="2025-11-21T08:44:57.554" v="1299" actId="478"/>
          <ac:spMkLst>
            <pc:docMk/>
            <pc:sldMk cId="2964606735" sldId="256"/>
            <ac:spMk id="104" creationId="{EDD96DC5-58F2-4DBD-8B2D-5E2C271130E4}"/>
          </ac:spMkLst>
        </pc:spChg>
        <pc:spChg chg="add mod">
          <ac:chgData name="尚子 巣内" userId="39ce754612ca711a" providerId="LiveId" clId="{52A929AE-7567-4D79-8069-06AF780DAF03}" dt="2025-11-21T08:53:00.882" v="1400" actId="1076"/>
          <ac:spMkLst>
            <pc:docMk/>
            <pc:sldMk cId="2964606735" sldId="256"/>
            <ac:spMk id="106" creationId="{E24AAAC4-D1FC-523A-78F6-673FB2D27AF0}"/>
          </ac:spMkLst>
        </pc:spChg>
        <pc:spChg chg="add mod">
          <ac:chgData name="尚子 巣内" userId="39ce754612ca711a" providerId="LiveId" clId="{52A929AE-7567-4D79-8069-06AF780DAF03}" dt="2025-11-21T08:53:04.606" v="1402" actId="1076"/>
          <ac:spMkLst>
            <pc:docMk/>
            <pc:sldMk cId="2964606735" sldId="256"/>
            <ac:spMk id="107" creationId="{F75D598C-9BFD-4A0C-6922-7AF463CED137}"/>
          </ac:spMkLst>
        </pc:spChg>
        <pc:spChg chg="add mod">
          <ac:chgData name="尚子 巣内" userId="39ce754612ca711a" providerId="LiveId" clId="{52A929AE-7567-4D79-8069-06AF780DAF03}" dt="2025-11-21T08:52:56.284" v="1398" actId="1076"/>
          <ac:spMkLst>
            <pc:docMk/>
            <pc:sldMk cId="2964606735" sldId="256"/>
            <ac:spMk id="108" creationId="{924AE138-1F80-5683-6EC5-A6DBF1C453C2}"/>
          </ac:spMkLst>
        </pc:spChg>
        <pc:spChg chg="add mod">
          <ac:chgData name="尚子 巣内" userId="39ce754612ca711a" providerId="LiveId" clId="{52A929AE-7567-4D79-8069-06AF780DAF03}" dt="2025-11-21T08:54:02.296" v="1412" actId="255"/>
          <ac:spMkLst>
            <pc:docMk/>
            <pc:sldMk cId="2964606735" sldId="256"/>
            <ac:spMk id="109" creationId="{7F22ED8E-ECE7-26CF-CFA9-9C5E7BD8F029}"/>
          </ac:spMkLst>
        </pc:spChg>
        <pc:spChg chg="add mod">
          <ac:chgData name="尚子 巣内" userId="39ce754612ca711a" providerId="LiveId" clId="{52A929AE-7567-4D79-8069-06AF780DAF03}" dt="2025-11-21T08:54:35.965" v="1418" actId="255"/>
          <ac:spMkLst>
            <pc:docMk/>
            <pc:sldMk cId="2964606735" sldId="256"/>
            <ac:spMk id="110" creationId="{94846EC4-3FA0-C343-D2E1-48E89E65B472}"/>
          </ac:spMkLst>
        </pc:spChg>
        <pc:spChg chg="add mod">
          <ac:chgData name="尚子 巣内" userId="39ce754612ca711a" providerId="LiveId" clId="{52A929AE-7567-4D79-8069-06AF780DAF03}" dt="2025-11-21T08:54:10.295" v="1414" actId="1076"/>
          <ac:spMkLst>
            <pc:docMk/>
            <pc:sldMk cId="2964606735" sldId="256"/>
            <ac:spMk id="111" creationId="{E6E4678D-F947-B2E3-5B90-7AD223DA332D}"/>
          </ac:spMkLst>
        </pc:spChg>
        <pc:spChg chg="add mod">
          <ac:chgData name="尚子 巣内" userId="39ce754612ca711a" providerId="LiveId" clId="{52A929AE-7567-4D79-8069-06AF780DAF03}" dt="2025-11-21T08:55:36.733" v="1429" actId="1076"/>
          <ac:spMkLst>
            <pc:docMk/>
            <pc:sldMk cId="2964606735" sldId="256"/>
            <ac:spMk id="112" creationId="{0789FC6A-CA64-0607-5781-585D4F18CBAB}"/>
          </ac:spMkLst>
        </pc:spChg>
        <pc:spChg chg="add mod">
          <ac:chgData name="尚子 巣内" userId="39ce754612ca711a" providerId="LiveId" clId="{52A929AE-7567-4D79-8069-06AF780DAF03}" dt="2025-11-21T08:56:58.571" v="1451" actId="1076"/>
          <ac:spMkLst>
            <pc:docMk/>
            <pc:sldMk cId="2964606735" sldId="256"/>
            <ac:spMk id="113" creationId="{F447B6E8-4912-46DF-59FC-F1F74DA50502}"/>
          </ac:spMkLst>
        </pc:spChg>
        <pc:spChg chg="add mod">
          <ac:chgData name="尚子 巣内" userId="39ce754612ca711a" providerId="LiveId" clId="{52A929AE-7567-4D79-8069-06AF780DAF03}" dt="2025-11-21T08:58:02.391" v="1463" actId="1076"/>
          <ac:spMkLst>
            <pc:docMk/>
            <pc:sldMk cId="2964606735" sldId="256"/>
            <ac:spMk id="115" creationId="{8207BAEA-45D9-769D-DFA5-21C11E085E1E}"/>
          </ac:spMkLst>
        </pc:spChg>
        <pc:spChg chg="mod">
          <ac:chgData name="尚子 巣内" userId="39ce754612ca711a" providerId="LiveId" clId="{52A929AE-7567-4D79-8069-06AF780DAF03}" dt="2025-11-21T08:42:37.955" v="1266" actId="2711"/>
          <ac:spMkLst>
            <pc:docMk/>
            <pc:sldMk cId="2964606735" sldId="256"/>
            <ac:spMk id="153" creationId="{7FC0EEE8-C40B-4479-B5D1-582225DFE69B}"/>
          </ac:spMkLst>
        </pc:spChg>
        <pc:spChg chg="mod">
          <ac:chgData name="尚子 巣内" userId="39ce754612ca711a" providerId="LiveId" clId="{52A929AE-7567-4D79-8069-06AF780DAF03}" dt="2025-11-21T08:42:37.955" v="1266" actId="2711"/>
          <ac:spMkLst>
            <pc:docMk/>
            <pc:sldMk cId="2964606735" sldId="256"/>
            <ac:spMk id="154" creationId="{EF809C40-37D7-4C01-99D6-448B60F76186}"/>
          </ac:spMkLst>
        </pc:spChg>
        <pc:spChg chg="mod">
          <ac:chgData name="尚子 巣内" userId="39ce754612ca711a" providerId="LiveId" clId="{52A929AE-7567-4D79-8069-06AF780DAF03}" dt="2025-11-21T08:42:37.955" v="1266" actId="2711"/>
          <ac:spMkLst>
            <pc:docMk/>
            <pc:sldMk cId="2964606735" sldId="256"/>
            <ac:spMk id="155" creationId="{09A90CE3-0D00-4B6C-AD0A-81A141B5BCC6}"/>
          </ac:spMkLst>
        </pc:spChg>
        <pc:spChg chg="mod">
          <ac:chgData name="尚子 巣内" userId="39ce754612ca711a" providerId="LiveId" clId="{52A929AE-7567-4D79-8069-06AF780DAF03}" dt="2025-11-21T08:42:37.955" v="1266" actId="2711"/>
          <ac:spMkLst>
            <pc:docMk/>
            <pc:sldMk cId="2964606735" sldId="256"/>
            <ac:spMk id="156" creationId="{BA4B72FA-1E94-4508-9187-5AFBF6572020}"/>
          </ac:spMkLst>
        </pc:spChg>
        <pc:spChg chg="mod">
          <ac:chgData name="尚子 巣内" userId="39ce754612ca711a" providerId="LiveId" clId="{52A929AE-7567-4D79-8069-06AF780DAF03}" dt="2025-11-21T08:42:37.955" v="1266" actId="2711"/>
          <ac:spMkLst>
            <pc:docMk/>
            <pc:sldMk cId="2964606735" sldId="256"/>
            <ac:spMk id="157" creationId="{1DE0CE38-8A60-4088-BAD5-266B36DC80E3}"/>
          </ac:spMkLst>
        </pc:spChg>
        <pc:spChg chg="mod">
          <ac:chgData name="尚子 巣内" userId="39ce754612ca711a" providerId="LiveId" clId="{52A929AE-7567-4D79-8069-06AF780DAF03}" dt="2025-11-21T08:59:12.771" v="1482" actId="1076"/>
          <ac:spMkLst>
            <pc:docMk/>
            <pc:sldMk cId="2964606735" sldId="256"/>
            <ac:spMk id="200" creationId="{A025D5D5-CF94-406F-9B0D-1B6A88C449C9}"/>
          </ac:spMkLst>
        </pc:spChg>
        <pc:spChg chg="mod">
          <ac:chgData name="尚子 巣内" userId="39ce754612ca711a" providerId="LiveId" clId="{52A929AE-7567-4D79-8069-06AF780DAF03}" dt="2025-11-21T08:36:49.319" v="805" actId="20577"/>
          <ac:spMkLst>
            <pc:docMk/>
            <pc:sldMk cId="2964606735" sldId="256"/>
            <ac:spMk id="234" creationId="{24FF8E93-AB67-479B-B2FF-01C44C3E6719}"/>
          </ac:spMkLst>
        </pc:spChg>
        <pc:spChg chg="del">
          <ac:chgData name="尚子 巣内" userId="39ce754612ca711a" providerId="LiveId" clId="{52A929AE-7567-4D79-8069-06AF780DAF03}" dt="2025-11-21T08:37:06.017" v="809" actId="478"/>
          <ac:spMkLst>
            <pc:docMk/>
            <pc:sldMk cId="2964606735" sldId="256"/>
            <ac:spMk id="235" creationId="{01C3D55A-0B86-46DB-AF64-4F31713726BB}"/>
          </ac:spMkLst>
        </pc:spChg>
        <pc:spChg chg="mod">
          <ac:chgData name="尚子 巣内" userId="39ce754612ca711a" providerId="LiveId" clId="{52A929AE-7567-4D79-8069-06AF780DAF03}" dt="2025-11-21T08:36:52.569" v="806" actId="20577"/>
          <ac:spMkLst>
            <pc:docMk/>
            <pc:sldMk cId="2964606735" sldId="256"/>
            <ac:spMk id="237" creationId="{AB807BC8-DD32-4EE7-937F-5085DEE99EF1}"/>
          </ac:spMkLst>
        </pc:spChg>
        <pc:spChg chg="mod">
          <ac:chgData name="尚子 巣内" userId="39ce754612ca711a" providerId="LiveId" clId="{52A929AE-7567-4D79-8069-06AF780DAF03}" dt="2025-11-21T08:36:55.187" v="807" actId="20577"/>
          <ac:spMkLst>
            <pc:docMk/>
            <pc:sldMk cId="2964606735" sldId="256"/>
            <ac:spMk id="238" creationId="{F83096AB-0759-40E5-B99C-9775BA5A70A7}"/>
          </ac:spMkLst>
        </pc:spChg>
        <pc:spChg chg="mod">
          <ac:chgData name="尚子 巣内" userId="39ce754612ca711a" providerId="LiveId" clId="{52A929AE-7567-4D79-8069-06AF780DAF03}" dt="2025-11-21T08:36:56.721" v="808" actId="20577"/>
          <ac:spMkLst>
            <pc:docMk/>
            <pc:sldMk cId="2964606735" sldId="256"/>
            <ac:spMk id="239" creationId="{CF41526B-E434-426B-B1DB-E908097B7781}"/>
          </ac:spMkLst>
        </pc:spChg>
        <pc:grpChg chg="del">
          <ac:chgData name="尚子 巣内" userId="39ce754612ca711a" providerId="LiveId" clId="{52A929AE-7567-4D79-8069-06AF780DAF03}" dt="2025-11-21T08:37:09.519" v="810" actId="478"/>
          <ac:grpSpMkLst>
            <pc:docMk/>
            <pc:sldMk cId="2964606735" sldId="256"/>
            <ac:grpSpMk id="3" creationId="{9C33B212-94E5-43C5-B716-960F13A6C19B}"/>
          </ac:grpSpMkLst>
        </pc:grpChg>
        <pc:grpChg chg="del">
          <ac:chgData name="尚子 巣内" userId="39ce754612ca711a" providerId="LiveId" clId="{52A929AE-7567-4D79-8069-06AF780DAF03}" dt="2025-11-21T08:45:41.246" v="1311" actId="478"/>
          <ac:grpSpMkLst>
            <pc:docMk/>
            <pc:sldMk cId="2964606735" sldId="256"/>
            <ac:grpSpMk id="9" creationId="{181D94F2-1E93-4B71-A78B-37D4B024053C}"/>
          </ac:grpSpMkLst>
        </pc:grpChg>
        <pc:grpChg chg="del mod">
          <ac:chgData name="尚子 巣内" userId="39ce754612ca711a" providerId="LiveId" clId="{52A929AE-7567-4D79-8069-06AF780DAF03}" dt="2025-11-21T08:45:17.813" v="1303" actId="478"/>
          <ac:grpSpMkLst>
            <pc:docMk/>
            <pc:sldMk cId="2964606735" sldId="256"/>
            <ac:grpSpMk id="34" creationId="{8C5CFB96-05C7-4060-B6EA-87F284A06808}"/>
          </ac:grpSpMkLst>
        </pc:grpChg>
        <pc:grpChg chg="del">
          <ac:chgData name="尚子 巣内" userId="39ce754612ca711a" providerId="LiveId" clId="{52A929AE-7567-4D79-8069-06AF780DAF03}" dt="2025-11-21T08:45:48.292" v="1315" actId="478"/>
          <ac:grpSpMkLst>
            <pc:docMk/>
            <pc:sldMk cId="2964606735" sldId="256"/>
            <ac:grpSpMk id="49" creationId="{C1260421-D92C-4E2E-88CD-E4D9C935FEA5}"/>
          </ac:grpSpMkLst>
        </pc:grpChg>
        <pc:grpChg chg="del">
          <ac:chgData name="尚子 巣内" userId="39ce754612ca711a" providerId="LiveId" clId="{52A929AE-7567-4D79-8069-06AF780DAF03}" dt="2025-11-21T08:45:35.627" v="1309" actId="478"/>
          <ac:grpSpMkLst>
            <pc:docMk/>
            <pc:sldMk cId="2964606735" sldId="256"/>
            <ac:grpSpMk id="54" creationId="{5DCE6B97-B14E-4696-83E1-484FD5CE661D}"/>
          </ac:grpSpMkLst>
        </pc:grpChg>
        <pc:grpChg chg="del">
          <ac:chgData name="尚子 巣内" userId="39ce754612ca711a" providerId="LiveId" clId="{52A929AE-7567-4D79-8069-06AF780DAF03}" dt="2025-11-21T08:45:43.342" v="1312" actId="478"/>
          <ac:grpSpMkLst>
            <pc:docMk/>
            <pc:sldMk cId="2964606735" sldId="256"/>
            <ac:grpSpMk id="61" creationId="{FA67B8CC-BADB-480B-99C6-F0315E487428}"/>
          </ac:grpSpMkLst>
        </pc:grpChg>
        <pc:grpChg chg="del">
          <ac:chgData name="尚子 巣内" userId="39ce754612ca711a" providerId="LiveId" clId="{52A929AE-7567-4D79-8069-06AF780DAF03}" dt="2025-11-21T08:45:33.380" v="1308" actId="478"/>
          <ac:grpSpMkLst>
            <pc:docMk/>
            <pc:sldMk cId="2964606735" sldId="256"/>
            <ac:grpSpMk id="90" creationId="{FAB42E28-35EA-4CE9-AD4D-037811A2670C}"/>
          </ac:grpSpMkLst>
        </pc:grpChg>
        <pc:grpChg chg="del mod">
          <ac:chgData name="尚子 巣内" userId="39ce754612ca711a" providerId="LiveId" clId="{52A929AE-7567-4D79-8069-06AF780DAF03}" dt="2025-11-21T08:45:29.962" v="1306" actId="478"/>
          <ac:grpSpMkLst>
            <pc:docMk/>
            <pc:sldMk cId="2964606735" sldId="256"/>
            <ac:grpSpMk id="121" creationId="{8096D734-9A18-4CDD-8E63-5B1E0374F1A6}"/>
          </ac:grpSpMkLst>
        </pc:grpChg>
        <pc:grpChg chg="del">
          <ac:chgData name="尚子 巣内" userId="39ce754612ca711a" providerId="LiveId" clId="{52A929AE-7567-4D79-8069-06AF780DAF03}" dt="2025-11-21T08:45:03.967" v="1301" actId="478"/>
          <ac:grpSpMkLst>
            <pc:docMk/>
            <pc:sldMk cId="2964606735" sldId="256"/>
            <ac:grpSpMk id="1033" creationId="{168FEE9B-244F-461A-8768-B88D8905D1A7}"/>
          </ac:grpSpMkLst>
        </pc:grpChg>
        <pc:grpChg chg="del mod">
          <ac:chgData name="尚子 巣内" userId="39ce754612ca711a" providerId="LiveId" clId="{52A929AE-7567-4D79-8069-06AF780DAF03}" dt="2025-11-21T08:45:31.803" v="1307" actId="478"/>
          <ac:grpSpMkLst>
            <pc:docMk/>
            <pc:sldMk cId="2964606735" sldId="256"/>
            <ac:grpSpMk id="1034" creationId="{20434B85-96ED-49B6-9A09-5BF47EF578EA}"/>
          </ac:grpSpMkLst>
        </pc:grpChg>
        <pc:grpChg chg="del mod">
          <ac:chgData name="尚子 巣内" userId="39ce754612ca711a" providerId="LiveId" clId="{52A929AE-7567-4D79-8069-06AF780DAF03}" dt="2025-11-21T08:44:59.513" v="1300" actId="478"/>
          <ac:grpSpMkLst>
            <pc:docMk/>
            <pc:sldMk cId="2964606735" sldId="256"/>
            <ac:grpSpMk id="1038" creationId="{E9D88B68-15C1-4E2A-9B7E-58D9787E6AEF}"/>
          </ac:grpSpMkLst>
        </pc:grpChg>
        <pc:grpChg chg="del">
          <ac:chgData name="尚子 巣内" userId="39ce754612ca711a" providerId="LiveId" clId="{52A929AE-7567-4D79-8069-06AF780DAF03}" dt="2025-11-21T08:45:06.005" v="1302" actId="478"/>
          <ac:grpSpMkLst>
            <pc:docMk/>
            <pc:sldMk cId="2964606735" sldId="256"/>
            <ac:grpSpMk id="1039" creationId="{1B8285A2-D191-40C1-AC32-23BB73D18BBF}"/>
          </ac:grpSpMkLst>
        </pc:grpChg>
        <pc:grpChg chg="mod">
          <ac:chgData name="尚子 巣内" userId="39ce754612ca711a" providerId="LiveId" clId="{52A929AE-7567-4D79-8069-06AF780DAF03}" dt="2025-11-21T08:51:56.272" v="1385" actId="1076"/>
          <ac:grpSpMkLst>
            <pc:docMk/>
            <pc:sldMk cId="2964606735" sldId="256"/>
            <ac:grpSpMk id="1043" creationId="{EDE67141-2993-4412-A65C-1A5893653F11}"/>
          </ac:grpSpMkLst>
        </pc:grpChg>
        <pc:graphicFrameChg chg="add mod">
          <ac:chgData name="尚子 巣内" userId="39ce754612ca711a" providerId="LiveId" clId="{52A929AE-7567-4D79-8069-06AF780DAF03}" dt="2025-11-21T08:58:32.372" v="1473" actId="14100"/>
          <ac:graphicFrameMkLst>
            <pc:docMk/>
            <pc:sldMk cId="2964606735" sldId="256"/>
            <ac:graphicFrameMk id="76" creationId="{84CE2CC9-EBA9-A0B1-BB18-482D2208323C}"/>
          </ac:graphicFrameMkLst>
        </pc:graphicFrameChg>
        <pc:picChg chg="add mod">
          <ac:chgData name="尚子 巣内" userId="39ce754612ca711a" providerId="LiveId" clId="{52A929AE-7567-4D79-8069-06AF780DAF03}" dt="2025-11-21T09:00:53.273" v="1513" actId="1076"/>
          <ac:picMkLst>
            <pc:docMk/>
            <pc:sldMk cId="2964606735" sldId="256"/>
            <ac:picMk id="116" creationId="{680D5CB3-BACA-30FB-FDCC-9DEE30495931}"/>
          </ac:picMkLst>
        </pc:picChg>
        <pc:picChg chg="del">
          <ac:chgData name="尚子 巣内" userId="39ce754612ca711a" providerId="LiveId" clId="{52A929AE-7567-4D79-8069-06AF780DAF03}" dt="2025-11-21T08:45:37.769" v="1310" actId="478"/>
          <ac:picMkLst>
            <pc:docMk/>
            <pc:sldMk cId="2964606735" sldId="256"/>
            <ac:picMk id="1045" creationId="{C6AC993A-DD3F-428F-87C7-A85222811B44}"/>
          </ac:picMkLst>
        </pc:picChg>
      </pc:sldChg>
      <pc:sldChg chg="add del">
        <pc:chgData name="尚子 巣内" userId="39ce754612ca711a" providerId="LiveId" clId="{52A929AE-7567-4D79-8069-06AF780DAF03}" dt="2025-11-21T08:43:44.144" v="1288" actId="47"/>
        <pc:sldMkLst>
          <pc:docMk/>
          <pc:sldMk cId="3711145058" sldId="842"/>
        </pc:sldMkLst>
      </pc:sldChg>
      <pc:sldMasterChg chg="delSldLayout">
        <pc:chgData name="尚子 巣内" userId="39ce754612ca711a" providerId="LiveId" clId="{52A929AE-7567-4D79-8069-06AF780DAF03}" dt="2025-11-21T08:43:44.144" v="1288" actId="47"/>
        <pc:sldMasterMkLst>
          <pc:docMk/>
          <pc:sldMasterMk cId="1441861479" sldId="2147483684"/>
        </pc:sldMasterMkLst>
        <pc:sldLayoutChg chg="del">
          <pc:chgData name="尚子 巣内" userId="39ce754612ca711a" providerId="LiveId" clId="{52A929AE-7567-4D79-8069-06AF780DAF03}" dt="2025-11-21T08:43:44.144" v="1288" actId="47"/>
          <pc:sldLayoutMkLst>
            <pc:docMk/>
            <pc:sldMasterMk cId="1441861479" sldId="2147483684"/>
            <pc:sldLayoutMk cId="63475023" sldId="2147483693"/>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8C6093-D7EC-4F82-9CDE-D2C70BEAC43F}" type="doc">
      <dgm:prSet loTypeId="urn:microsoft.com/office/officeart/2005/8/layout/venn1" loCatId="relationship" qsTypeId="urn:microsoft.com/office/officeart/2005/8/quickstyle/simple3" qsCatId="simple" csTypeId="urn:microsoft.com/office/officeart/2005/8/colors/accent1_2" csCatId="accent1" phldr="1"/>
      <dgm:spPr/>
    </dgm:pt>
    <dgm:pt modelId="{3A1F41E4-A6B7-428A-BD41-EB34C31F822F}">
      <dgm:prSet phldrT="[テキスト]"/>
      <dgm:spPr/>
      <dgm:t>
        <a:bodyPr/>
        <a:lstStyle/>
        <a:p>
          <a:endParaRPr lang="en-US" altLang="ja-JP" b="1" dirty="0">
            <a:effectLst/>
            <a:latin typeface="+mn-ea"/>
            <a:cs typeface="Times New Roman" panose="02020603050405020304" pitchFamily="18" charset="0"/>
          </a:endParaRPr>
        </a:p>
        <a:p>
          <a:r>
            <a:rPr lang="en-US" altLang="ja-JP" b="1" dirty="0">
              <a:effectLst/>
              <a:latin typeface="+mn-ea"/>
              <a:cs typeface="Times New Roman" panose="02020603050405020304" pitchFamily="18" charset="0"/>
            </a:rPr>
            <a:t>Racism</a:t>
          </a:r>
          <a:endParaRPr kumimoji="1" lang="ja-JP" altLang="en-US" b="1" dirty="0"/>
        </a:p>
      </dgm:t>
    </dgm:pt>
    <dgm:pt modelId="{80D15627-06F7-408A-BDFC-D5AE6B606BD9}" type="parTrans" cxnId="{A5E06A08-1ACA-4DD1-8494-096C36DB18F7}">
      <dgm:prSet/>
      <dgm:spPr/>
      <dgm:t>
        <a:bodyPr/>
        <a:lstStyle/>
        <a:p>
          <a:endParaRPr kumimoji="1" lang="ja-JP" altLang="en-US"/>
        </a:p>
      </dgm:t>
    </dgm:pt>
    <dgm:pt modelId="{200CDE26-30C8-4F67-A8EF-765323D1D986}" type="sibTrans" cxnId="{A5E06A08-1ACA-4DD1-8494-096C36DB18F7}">
      <dgm:prSet/>
      <dgm:spPr/>
      <dgm:t>
        <a:bodyPr/>
        <a:lstStyle/>
        <a:p>
          <a:endParaRPr kumimoji="1" lang="ja-JP" altLang="en-US"/>
        </a:p>
      </dgm:t>
    </dgm:pt>
    <dgm:pt modelId="{F2B80FC5-F018-4EAD-AFBE-6A720D4477CA}">
      <dgm:prSet phldrT="[テキスト]"/>
      <dgm:spPr/>
      <dgm:t>
        <a:bodyPr/>
        <a:lstStyle/>
        <a:p>
          <a:r>
            <a:rPr lang="en-US" b="1" dirty="0"/>
            <a:t>Creating a dehumanized and racialized population group</a:t>
          </a:r>
          <a:endParaRPr kumimoji="1" lang="ja-JP" altLang="en-US" b="1" dirty="0"/>
        </a:p>
      </dgm:t>
    </dgm:pt>
    <dgm:pt modelId="{70BAAFFC-9C32-494B-8C5E-DC728AFF5FF3}" type="parTrans" cxnId="{07C01EC2-38BC-4FFB-B58F-0C4D044655DB}">
      <dgm:prSet/>
      <dgm:spPr/>
      <dgm:t>
        <a:bodyPr/>
        <a:lstStyle/>
        <a:p>
          <a:endParaRPr kumimoji="1" lang="ja-JP" altLang="en-US"/>
        </a:p>
      </dgm:t>
    </dgm:pt>
    <dgm:pt modelId="{641B98B6-25F3-4B97-89D5-89812C4FF0B7}" type="sibTrans" cxnId="{07C01EC2-38BC-4FFB-B58F-0C4D044655DB}">
      <dgm:prSet/>
      <dgm:spPr/>
      <dgm:t>
        <a:bodyPr/>
        <a:lstStyle/>
        <a:p>
          <a:endParaRPr kumimoji="1" lang="ja-JP" altLang="en-US"/>
        </a:p>
      </dgm:t>
    </dgm:pt>
    <dgm:pt modelId="{BB50B454-C2FC-404F-8004-25647447D0FF}">
      <dgm:prSet phldrT="[テキスト]"/>
      <dgm:spPr/>
      <dgm:t>
        <a:bodyPr/>
        <a:lstStyle/>
        <a:p>
          <a:r>
            <a:rPr lang="en-US" altLang="ja-JP" b="1" dirty="0">
              <a:effectLst/>
              <a:latin typeface="+mn-ea"/>
            </a:rPr>
            <a:t>Systematic deprivation of fundamental human rights</a:t>
          </a:r>
          <a:endParaRPr kumimoji="1" lang="ja-JP" altLang="en-US" b="1" dirty="0"/>
        </a:p>
      </dgm:t>
    </dgm:pt>
    <dgm:pt modelId="{0C78C3D6-D0B0-4F9E-8390-B781030C6559}" type="parTrans" cxnId="{69E67415-FCC9-405D-8510-79593D9198B6}">
      <dgm:prSet/>
      <dgm:spPr/>
      <dgm:t>
        <a:bodyPr/>
        <a:lstStyle/>
        <a:p>
          <a:endParaRPr kumimoji="1" lang="ja-JP" altLang="en-US"/>
        </a:p>
      </dgm:t>
    </dgm:pt>
    <dgm:pt modelId="{B52DB9AE-CD4F-4514-9D47-B47857607CEF}" type="sibTrans" cxnId="{69E67415-FCC9-405D-8510-79593D9198B6}">
      <dgm:prSet/>
      <dgm:spPr/>
      <dgm:t>
        <a:bodyPr/>
        <a:lstStyle/>
        <a:p>
          <a:endParaRPr kumimoji="1" lang="ja-JP" altLang="en-US"/>
        </a:p>
      </dgm:t>
    </dgm:pt>
    <dgm:pt modelId="{9B0B18E6-C469-491A-9790-637D305EC602}" type="pres">
      <dgm:prSet presAssocID="{AE8C6093-D7EC-4F82-9CDE-D2C70BEAC43F}" presName="compositeShape" presStyleCnt="0">
        <dgm:presLayoutVars>
          <dgm:chMax val="7"/>
          <dgm:dir/>
          <dgm:resizeHandles val="exact"/>
        </dgm:presLayoutVars>
      </dgm:prSet>
      <dgm:spPr/>
    </dgm:pt>
    <dgm:pt modelId="{3FB0E3D6-873D-4959-A034-76FA7B7D2EF6}" type="pres">
      <dgm:prSet presAssocID="{3A1F41E4-A6B7-428A-BD41-EB34C31F822F}" presName="circ1" presStyleLbl="vennNode1" presStyleIdx="0" presStyleCnt="3"/>
      <dgm:spPr/>
    </dgm:pt>
    <dgm:pt modelId="{3511C3CD-930F-486B-9F3B-93C161F5F13B}" type="pres">
      <dgm:prSet presAssocID="{3A1F41E4-A6B7-428A-BD41-EB34C31F822F}" presName="circ1Tx" presStyleLbl="revTx" presStyleIdx="0" presStyleCnt="0">
        <dgm:presLayoutVars>
          <dgm:chMax val="0"/>
          <dgm:chPref val="0"/>
          <dgm:bulletEnabled val="1"/>
        </dgm:presLayoutVars>
      </dgm:prSet>
      <dgm:spPr/>
    </dgm:pt>
    <dgm:pt modelId="{D5D57128-BFA3-4798-A717-CE233DC2A896}" type="pres">
      <dgm:prSet presAssocID="{F2B80FC5-F018-4EAD-AFBE-6A720D4477CA}" presName="circ2" presStyleLbl="vennNode1" presStyleIdx="1" presStyleCnt="3" custScaleX="111781" custScaleY="100336"/>
      <dgm:spPr/>
    </dgm:pt>
    <dgm:pt modelId="{FCCF5338-4B6A-4565-BCE7-B853F59A698C}" type="pres">
      <dgm:prSet presAssocID="{F2B80FC5-F018-4EAD-AFBE-6A720D4477CA}" presName="circ2Tx" presStyleLbl="revTx" presStyleIdx="0" presStyleCnt="0">
        <dgm:presLayoutVars>
          <dgm:chMax val="0"/>
          <dgm:chPref val="0"/>
          <dgm:bulletEnabled val="1"/>
        </dgm:presLayoutVars>
      </dgm:prSet>
      <dgm:spPr/>
    </dgm:pt>
    <dgm:pt modelId="{D0A8D132-3DDC-41DC-B2C9-58B1F4567F7F}" type="pres">
      <dgm:prSet presAssocID="{BB50B454-C2FC-404F-8004-25647447D0FF}" presName="circ3" presStyleLbl="vennNode1" presStyleIdx="2" presStyleCnt="3"/>
      <dgm:spPr/>
    </dgm:pt>
    <dgm:pt modelId="{DF2430EB-DC3C-4EBE-BCE6-5A00842196EE}" type="pres">
      <dgm:prSet presAssocID="{BB50B454-C2FC-404F-8004-25647447D0FF}" presName="circ3Tx" presStyleLbl="revTx" presStyleIdx="0" presStyleCnt="0">
        <dgm:presLayoutVars>
          <dgm:chMax val="0"/>
          <dgm:chPref val="0"/>
          <dgm:bulletEnabled val="1"/>
        </dgm:presLayoutVars>
      </dgm:prSet>
      <dgm:spPr/>
    </dgm:pt>
  </dgm:ptLst>
  <dgm:cxnLst>
    <dgm:cxn modelId="{A5E06A08-1ACA-4DD1-8494-096C36DB18F7}" srcId="{AE8C6093-D7EC-4F82-9CDE-D2C70BEAC43F}" destId="{3A1F41E4-A6B7-428A-BD41-EB34C31F822F}" srcOrd="0" destOrd="0" parTransId="{80D15627-06F7-408A-BDFC-D5AE6B606BD9}" sibTransId="{200CDE26-30C8-4F67-A8EF-765323D1D986}"/>
    <dgm:cxn modelId="{69E67415-FCC9-405D-8510-79593D9198B6}" srcId="{AE8C6093-D7EC-4F82-9CDE-D2C70BEAC43F}" destId="{BB50B454-C2FC-404F-8004-25647447D0FF}" srcOrd="2" destOrd="0" parTransId="{0C78C3D6-D0B0-4F9E-8390-B781030C6559}" sibTransId="{B52DB9AE-CD4F-4514-9D47-B47857607CEF}"/>
    <dgm:cxn modelId="{F6CF7A45-F837-4488-B130-76A3EBF2CEF2}" type="presOf" srcId="{F2B80FC5-F018-4EAD-AFBE-6A720D4477CA}" destId="{FCCF5338-4B6A-4565-BCE7-B853F59A698C}" srcOrd="1" destOrd="0" presId="urn:microsoft.com/office/officeart/2005/8/layout/venn1"/>
    <dgm:cxn modelId="{9D42DE6C-AE97-4F12-9FDB-30885688C84E}" type="presOf" srcId="{BB50B454-C2FC-404F-8004-25647447D0FF}" destId="{D0A8D132-3DDC-41DC-B2C9-58B1F4567F7F}" srcOrd="0" destOrd="0" presId="urn:microsoft.com/office/officeart/2005/8/layout/venn1"/>
    <dgm:cxn modelId="{92A60657-8AA6-4B40-92E4-5BB0F3FD06A6}" type="presOf" srcId="{BB50B454-C2FC-404F-8004-25647447D0FF}" destId="{DF2430EB-DC3C-4EBE-BCE6-5A00842196EE}" srcOrd="1" destOrd="0" presId="urn:microsoft.com/office/officeart/2005/8/layout/venn1"/>
    <dgm:cxn modelId="{8D119E78-EEBA-4C49-9123-E7F201145139}" type="presOf" srcId="{3A1F41E4-A6B7-428A-BD41-EB34C31F822F}" destId="{3511C3CD-930F-486B-9F3B-93C161F5F13B}" srcOrd="1" destOrd="0" presId="urn:microsoft.com/office/officeart/2005/8/layout/venn1"/>
    <dgm:cxn modelId="{EB334E8F-F42A-4B2D-B934-83100B442A4D}" type="presOf" srcId="{AE8C6093-D7EC-4F82-9CDE-D2C70BEAC43F}" destId="{9B0B18E6-C469-491A-9790-637D305EC602}" srcOrd="0" destOrd="0" presId="urn:microsoft.com/office/officeart/2005/8/layout/venn1"/>
    <dgm:cxn modelId="{B95412B9-EB2A-4B08-BB9A-97AC8F7F5480}" type="presOf" srcId="{F2B80FC5-F018-4EAD-AFBE-6A720D4477CA}" destId="{D5D57128-BFA3-4798-A717-CE233DC2A896}" srcOrd="0" destOrd="0" presId="urn:microsoft.com/office/officeart/2005/8/layout/venn1"/>
    <dgm:cxn modelId="{07C01EC2-38BC-4FFB-B58F-0C4D044655DB}" srcId="{AE8C6093-D7EC-4F82-9CDE-D2C70BEAC43F}" destId="{F2B80FC5-F018-4EAD-AFBE-6A720D4477CA}" srcOrd="1" destOrd="0" parTransId="{70BAAFFC-9C32-494B-8C5E-DC728AFF5FF3}" sibTransId="{641B98B6-25F3-4B97-89D5-89812C4FF0B7}"/>
    <dgm:cxn modelId="{441D4DDC-991C-4383-983D-DBB5E38AE1CF}" type="presOf" srcId="{3A1F41E4-A6B7-428A-BD41-EB34C31F822F}" destId="{3FB0E3D6-873D-4959-A034-76FA7B7D2EF6}" srcOrd="0" destOrd="0" presId="urn:microsoft.com/office/officeart/2005/8/layout/venn1"/>
    <dgm:cxn modelId="{C95CF706-6636-4FD1-BADA-58F75DF516D0}" type="presParOf" srcId="{9B0B18E6-C469-491A-9790-637D305EC602}" destId="{3FB0E3D6-873D-4959-A034-76FA7B7D2EF6}" srcOrd="0" destOrd="0" presId="urn:microsoft.com/office/officeart/2005/8/layout/venn1"/>
    <dgm:cxn modelId="{F7B03622-6EB6-4FF9-BF07-2ADB967C79F5}" type="presParOf" srcId="{9B0B18E6-C469-491A-9790-637D305EC602}" destId="{3511C3CD-930F-486B-9F3B-93C161F5F13B}" srcOrd="1" destOrd="0" presId="urn:microsoft.com/office/officeart/2005/8/layout/venn1"/>
    <dgm:cxn modelId="{BFE52C3D-F724-40AD-A0CD-CADBC19D38B7}" type="presParOf" srcId="{9B0B18E6-C469-491A-9790-637D305EC602}" destId="{D5D57128-BFA3-4798-A717-CE233DC2A896}" srcOrd="2" destOrd="0" presId="urn:microsoft.com/office/officeart/2005/8/layout/venn1"/>
    <dgm:cxn modelId="{A3948373-095A-4C5D-8D69-3C90FD147E03}" type="presParOf" srcId="{9B0B18E6-C469-491A-9790-637D305EC602}" destId="{FCCF5338-4B6A-4565-BCE7-B853F59A698C}" srcOrd="3" destOrd="0" presId="urn:microsoft.com/office/officeart/2005/8/layout/venn1"/>
    <dgm:cxn modelId="{B515E3BE-D951-49BB-930F-84CB4A045B96}" type="presParOf" srcId="{9B0B18E6-C469-491A-9790-637D305EC602}" destId="{D0A8D132-3DDC-41DC-B2C9-58B1F4567F7F}" srcOrd="4" destOrd="0" presId="urn:microsoft.com/office/officeart/2005/8/layout/venn1"/>
    <dgm:cxn modelId="{D954A333-6D8F-4266-BA75-BAA7A40F3861}" type="presParOf" srcId="{9B0B18E6-C469-491A-9790-637D305EC602}" destId="{DF2430EB-DC3C-4EBE-BCE6-5A00842196EE}"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B0E3D6-873D-4959-A034-76FA7B7D2EF6}">
      <dsp:nvSpPr>
        <dsp:cNvPr id="0" name=""/>
        <dsp:cNvSpPr/>
      </dsp:nvSpPr>
      <dsp:spPr>
        <a:xfrm>
          <a:off x="966874" y="29689"/>
          <a:ext cx="1484994" cy="1484994"/>
        </a:xfrm>
        <a:prstGeom prst="ellipse">
          <a:avLst/>
        </a:prstGeom>
        <a:gradFill rotWithShape="0">
          <a:gsLst>
            <a:gs pos="0">
              <a:schemeClr val="accent1">
                <a:alpha val="50000"/>
                <a:hueOff val="0"/>
                <a:satOff val="0"/>
                <a:lumOff val="0"/>
                <a:alphaOff val="0"/>
                <a:lumMod val="110000"/>
                <a:satMod val="105000"/>
                <a:tint val="67000"/>
              </a:schemeClr>
            </a:gs>
            <a:gs pos="50000">
              <a:schemeClr val="accent1">
                <a:alpha val="50000"/>
                <a:hueOff val="0"/>
                <a:satOff val="0"/>
                <a:lumOff val="0"/>
                <a:alphaOff val="0"/>
                <a:lumMod val="105000"/>
                <a:satMod val="103000"/>
                <a:tint val="73000"/>
              </a:schemeClr>
            </a:gs>
            <a:gs pos="100000">
              <a:schemeClr val="accent1">
                <a:alpha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altLang="ja-JP" sz="1100" b="1" kern="1200" dirty="0">
            <a:effectLst/>
            <a:latin typeface="+mn-ea"/>
            <a:cs typeface="Times New Roman" panose="02020603050405020304" pitchFamily="18" charset="0"/>
          </a:endParaRPr>
        </a:p>
        <a:p>
          <a:pPr marL="0" lvl="0" indent="0" algn="ctr" defTabSz="488950">
            <a:lnSpc>
              <a:spcPct val="90000"/>
            </a:lnSpc>
            <a:spcBef>
              <a:spcPct val="0"/>
            </a:spcBef>
            <a:spcAft>
              <a:spcPct val="35000"/>
            </a:spcAft>
            <a:buNone/>
          </a:pPr>
          <a:r>
            <a:rPr lang="en-US" altLang="ja-JP" sz="1100" b="1" kern="1200" dirty="0">
              <a:effectLst/>
              <a:latin typeface="+mn-ea"/>
              <a:cs typeface="Times New Roman" panose="02020603050405020304" pitchFamily="18" charset="0"/>
            </a:rPr>
            <a:t>Racism</a:t>
          </a:r>
          <a:endParaRPr kumimoji="1" lang="ja-JP" altLang="en-US" sz="1100" b="1" kern="1200" dirty="0"/>
        </a:p>
      </dsp:txBody>
      <dsp:txXfrm>
        <a:off x="1164873" y="289563"/>
        <a:ext cx="1088995" cy="668247"/>
      </dsp:txXfrm>
    </dsp:sp>
    <dsp:sp modelId="{D5D57128-BFA3-4798-A717-CE233DC2A896}">
      <dsp:nvSpPr>
        <dsp:cNvPr id="0" name=""/>
        <dsp:cNvSpPr/>
      </dsp:nvSpPr>
      <dsp:spPr>
        <a:xfrm>
          <a:off x="1415236" y="955316"/>
          <a:ext cx="1659941" cy="1489983"/>
        </a:xfrm>
        <a:prstGeom prst="ellipse">
          <a:avLst/>
        </a:prstGeom>
        <a:gradFill rotWithShape="0">
          <a:gsLst>
            <a:gs pos="0">
              <a:schemeClr val="accent1">
                <a:alpha val="50000"/>
                <a:hueOff val="0"/>
                <a:satOff val="0"/>
                <a:lumOff val="0"/>
                <a:alphaOff val="0"/>
                <a:lumMod val="110000"/>
                <a:satMod val="105000"/>
                <a:tint val="67000"/>
              </a:schemeClr>
            </a:gs>
            <a:gs pos="50000">
              <a:schemeClr val="accent1">
                <a:alpha val="50000"/>
                <a:hueOff val="0"/>
                <a:satOff val="0"/>
                <a:lumOff val="0"/>
                <a:alphaOff val="0"/>
                <a:lumMod val="105000"/>
                <a:satMod val="103000"/>
                <a:tint val="73000"/>
              </a:schemeClr>
            </a:gs>
            <a:gs pos="100000">
              <a:schemeClr val="accent1">
                <a:alpha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en-US" sz="1100" b="1" kern="1200" dirty="0"/>
            <a:t>Creating a dehumanized and racialized population group</a:t>
          </a:r>
          <a:endParaRPr kumimoji="1" lang="ja-JP" altLang="en-US" sz="1100" b="1" kern="1200" dirty="0"/>
        </a:p>
      </dsp:txBody>
      <dsp:txXfrm>
        <a:off x="1922901" y="1340228"/>
        <a:ext cx="995964" cy="819490"/>
      </dsp:txXfrm>
    </dsp:sp>
    <dsp:sp modelId="{D0A8D132-3DDC-41DC-B2C9-58B1F4567F7F}">
      <dsp:nvSpPr>
        <dsp:cNvPr id="0" name=""/>
        <dsp:cNvSpPr/>
      </dsp:nvSpPr>
      <dsp:spPr>
        <a:xfrm>
          <a:off x="431039" y="957811"/>
          <a:ext cx="1484994" cy="1484994"/>
        </a:xfrm>
        <a:prstGeom prst="ellipse">
          <a:avLst/>
        </a:prstGeom>
        <a:gradFill rotWithShape="0">
          <a:gsLst>
            <a:gs pos="0">
              <a:schemeClr val="accent1">
                <a:alpha val="50000"/>
                <a:hueOff val="0"/>
                <a:satOff val="0"/>
                <a:lumOff val="0"/>
                <a:alphaOff val="0"/>
                <a:lumMod val="110000"/>
                <a:satMod val="105000"/>
                <a:tint val="67000"/>
              </a:schemeClr>
            </a:gs>
            <a:gs pos="50000">
              <a:schemeClr val="accent1">
                <a:alpha val="50000"/>
                <a:hueOff val="0"/>
                <a:satOff val="0"/>
                <a:lumOff val="0"/>
                <a:alphaOff val="0"/>
                <a:lumMod val="105000"/>
                <a:satMod val="103000"/>
                <a:tint val="73000"/>
              </a:schemeClr>
            </a:gs>
            <a:gs pos="100000">
              <a:schemeClr val="accent1">
                <a:alpha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en-US" altLang="ja-JP" sz="1100" b="1" kern="1200" dirty="0">
              <a:effectLst/>
              <a:latin typeface="+mn-ea"/>
            </a:rPr>
            <a:t>Systematic deprivation of fundamental human rights</a:t>
          </a:r>
          <a:endParaRPr kumimoji="1" lang="ja-JP" altLang="en-US" sz="1100" b="1" kern="1200" dirty="0"/>
        </a:p>
      </dsp:txBody>
      <dsp:txXfrm>
        <a:off x="570876" y="1341434"/>
        <a:ext cx="890996" cy="81674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5CE2ABB-3E4F-4D41-8568-7C902D8340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6B87AD07-52BA-4654-AB16-B5FB95B8BA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905A4D2-D631-46D0-8737-40D3DFCDB0CE}" type="datetime1">
              <a:rPr lang="ja-JP" altLang="en-US" smtClean="0">
                <a:latin typeface="Meiryo UI" panose="020B0604030504040204" pitchFamily="50" charset="-128"/>
                <a:ea typeface="Meiryo UI" panose="020B0604030504040204" pitchFamily="50" charset="-128"/>
              </a:rPr>
              <a:t>2025/11/21</a:t>
            </a:fld>
            <a:endParaRPr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90CEFF96-CB5A-4136-B37B-371A897ECAD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CB980E3A-98E2-4FFC-B81C-C354A7B3B9F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2EF6829-522D-411D-99E3-19D7738EEB89}" type="slidenum">
              <a:rPr lang="en-US" altLang="ja-JP" smtClean="0">
                <a:latin typeface="Meiryo UI" panose="020B0604030504040204" pitchFamily="50" charset="-128"/>
                <a:ea typeface="Meiryo UI" panose="020B0604030504040204" pitchFamily="50" charset="-128"/>
              </a:r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35394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15B2DE22-252C-4C6B-817F-F85746F16441}" type="datetime1">
              <a:rPr lang="ja-JP" altLang="en-US" smtClean="0"/>
              <a:pPr/>
              <a:t>2025/11/21</a:t>
            </a:fld>
            <a:endParaRPr lang="ja-JP" altLang="en-US" dirty="0"/>
          </a:p>
        </p:txBody>
      </p:sp>
      <p:sp>
        <p:nvSpPr>
          <p:cNvPr id="4" name="スライド イメージ プレースホルダー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0EB98550-2AA3-427C-8530-E6B958473202}" type="slidenum">
              <a:rPr lang="en-US" altLang="ja-JP" smtClean="0"/>
              <a:p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737031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0EB98550-2AA3-427C-8530-E6B958473202}" type="slidenum">
              <a:rPr lang="en-US" altLang="ja-JP" smtClean="0"/>
              <a:t>1</a:t>
            </a:fld>
            <a:endParaRPr lang="ja-JP" altLang="en-US"/>
          </a:p>
        </p:txBody>
      </p:sp>
    </p:spTree>
    <p:extLst>
      <p:ext uri="{BB962C8B-B14F-4D97-AF65-F5344CB8AC3E}">
        <p14:creationId xmlns:p14="http://schemas.microsoft.com/office/powerpoint/2010/main" val="4095474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B05269-D5AC-4872-A436-178C59502E5A}"/>
              </a:ext>
            </a:extLst>
          </p:cNvPr>
          <p:cNvSpPr>
            <a:spLocks noGrp="1"/>
          </p:cNvSpPr>
          <p:nvPr>
            <p:ph type="title"/>
          </p:nvPr>
        </p:nvSpPr>
        <p:spPr>
          <a:xfrm>
            <a:off x="838200" y="865188"/>
            <a:ext cx="10515600" cy="3141662"/>
          </a:xfrm>
          <a:prstGeom prst="rect">
            <a:avLst/>
          </a:prstGeom>
        </p:spPr>
        <p:txBody>
          <a:bodyPr rtlCol="0"/>
          <a:lstStyle>
            <a:lvl1pPr>
              <a:defRPr baseline="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Tree>
    <p:extLst>
      <p:ext uri="{BB962C8B-B14F-4D97-AF65-F5344CB8AC3E}">
        <p14:creationId xmlns:p14="http://schemas.microsoft.com/office/powerpoint/2010/main" val="333255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B05269-D5AC-4872-A436-178C59502E5A}"/>
              </a:ext>
            </a:extLst>
          </p:cNvPr>
          <p:cNvSpPr>
            <a:spLocks noGrp="1"/>
          </p:cNvSpPr>
          <p:nvPr>
            <p:ph type="title"/>
          </p:nvPr>
        </p:nvSpPr>
        <p:spPr>
          <a:xfrm>
            <a:off x="838200" y="865188"/>
            <a:ext cx="10515600" cy="3141662"/>
          </a:xfrm>
          <a:prstGeom prst="rect">
            <a:avLst/>
          </a:prstGeom>
        </p:spPr>
        <p:txBody>
          <a:bodyPr rtlCol="0"/>
          <a:lstStyle>
            <a:lvl1pPr>
              <a:defRPr baseline="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4" name="テキスト プレースホルダー 3">
            <a:extLst>
              <a:ext uri="{FF2B5EF4-FFF2-40B4-BE49-F238E27FC236}">
                <a16:creationId xmlns:a16="http://schemas.microsoft.com/office/drawing/2014/main" id="{29B91648-3E62-437A-9B2B-F30287F94D55}"/>
              </a:ext>
            </a:extLst>
          </p:cNvPr>
          <p:cNvSpPr>
            <a:spLocks noGrp="1"/>
          </p:cNvSpPr>
          <p:nvPr>
            <p:ph type="body" sz="quarter" idx="10" hasCustomPrompt="1"/>
          </p:nvPr>
        </p:nvSpPr>
        <p:spPr>
          <a:xfrm>
            <a:off x="1152525" y="7029450"/>
            <a:ext cx="9886950" cy="5124450"/>
          </a:xfrm>
          <a:prstGeom prst="rect">
            <a:avLst/>
          </a:prstGeom>
        </p:spPr>
        <p:txBody>
          <a:bodyPr rtlCol="0"/>
          <a:lstStyle>
            <a:lvl1pPr marL="0" indent="0" algn="ctr">
              <a:buNone/>
              <a:defRPr sz="4800">
                <a:latin typeface="Meiryo UI" panose="020B0604030504040204" pitchFamily="50" charset="-128"/>
                <a:ea typeface="Meiryo UI" panose="020B0604030504040204" pitchFamily="50" charset="-128"/>
              </a:defRPr>
            </a:lvl1pPr>
          </a:lstStyle>
          <a:p>
            <a:pPr lvl="0" rtl="0"/>
            <a:r>
              <a:rPr lang="ja-JP" altLang="en-US" noProof="0"/>
              <a:t>クリックしてマスター テキストのスタイルを編集</a:t>
            </a:r>
          </a:p>
        </p:txBody>
      </p:sp>
    </p:spTree>
    <p:extLst>
      <p:ext uri="{BB962C8B-B14F-4D97-AF65-F5344CB8AC3E}">
        <p14:creationId xmlns:p14="http://schemas.microsoft.com/office/powerpoint/2010/main" val="1693108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長方形 1">
            <a:extLst>
              <a:ext uri="{FF2B5EF4-FFF2-40B4-BE49-F238E27FC236}">
                <a16:creationId xmlns:a16="http://schemas.microsoft.com/office/drawing/2014/main" id="{5D961BD8-6614-4D8A-9A6F-E5F963382F71}"/>
              </a:ext>
            </a:extLst>
          </p:cNvPr>
          <p:cNvSpPr/>
          <p:nvPr userDrawn="1"/>
        </p:nvSpPr>
        <p:spPr>
          <a:xfrm>
            <a:off x="388374" y="336753"/>
            <a:ext cx="11415252" cy="148177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41861479"/>
      </p:ext>
    </p:extLst>
  </p:cSld>
  <p:clrMap bg1="lt1" tx1="dk1" bg2="lt2" tx2="dk2" accent1="accent1" accent2="accent2" accent3="accent3" accent4="accent4" accent5="accent5" accent6="accent6" hlink="hlink" folHlink="folHlink"/>
  <p:sldLayoutIdLst>
    <p:sldLayoutId id="2147483691" r:id="rId1"/>
    <p:sldLayoutId id="2147483692" r:id="rId2"/>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tif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hidden="1">
            <a:extLst>
              <a:ext uri="{FF2B5EF4-FFF2-40B4-BE49-F238E27FC236}">
                <a16:creationId xmlns:a16="http://schemas.microsoft.com/office/drawing/2014/main" id="{E836A675-CF30-4322-9910-D0876ADF4F0B}"/>
              </a:ext>
            </a:extLst>
          </p:cNvPr>
          <p:cNvSpPr>
            <a:spLocks noGrp="1"/>
          </p:cNvSpPr>
          <p:nvPr>
            <p:ph type="title"/>
          </p:nvPr>
        </p:nvSpPr>
        <p:spPr/>
        <p:txBody>
          <a:bodyPr rtlCol="0"/>
          <a:lstStyle/>
          <a:p>
            <a:pPr rtl="0"/>
            <a:r>
              <a:rPr lang="ja-JP" altLang="en-US" dirty="0">
                <a:latin typeface="Meiryo UI" panose="020B0604030504040204" pitchFamily="50" charset="-128"/>
                <a:ea typeface="Meiryo UI" panose="020B0604030504040204" pitchFamily="50" charset="-128"/>
              </a:rPr>
              <a:t>教育に関するインフォグラフィック</a:t>
            </a:r>
          </a:p>
        </p:txBody>
      </p:sp>
      <p:sp>
        <p:nvSpPr>
          <p:cNvPr id="195" name="テキスト ボックス 194">
            <a:extLst>
              <a:ext uri="{FF2B5EF4-FFF2-40B4-BE49-F238E27FC236}">
                <a16:creationId xmlns:a16="http://schemas.microsoft.com/office/drawing/2014/main" id="{B52B03A8-C706-4D1C-B84D-C2CF3E66F5F5}"/>
              </a:ext>
            </a:extLst>
          </p:cNvPr>
          <p:cNvSpPr txBox="1"/>
          <p:nvPr/>
        </p:nvSpPr>
        <p:spPr>
          <a:xfrm>
            <a:off x="775716" y="5628109"/>
            <a:ext cx="3085702" cy="501273"/>
          </a:xfrm>
          <a:prstGeom prst="rect">
            <a:avLst/>
          </a:prstGeom>
          <a:noFill/>
        </p:spPr>
        <p:txBody>
          <a:bodyPr wrap="square" lIns="0" tIns="0" rIns="0" bIns="0" rtlCol="0">
            <a:noAutofit/>
          </a:bodyPr>
          <a:lstStyle/>
          <a:p>
            <a:pPr rtl="0"/>
            <a:endParaRPr lang="ja-JP" altLang="en-US" sz="3200" b="1" spc="-150" noProof="1">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194" name="テキスト ボックス 193">
            <a:extLst>
              <a:ext uri="{FF2B5EF4-FFF2-40B4-BE49-F238E27FC236}">
                <a16:creationId xmlns:a16="http://schemas.microsoft.com/office/drawing/2014/main" id="{DB4B2506-C8BD-467C-A8A9-4B23C0D3552E}"/>
              </a:ext>
            </a:extLst>
          </p:cNvPr>
          <p:cNvSpPr txBox="1"/>
          <p:nvPr/>
        </p:nvSpPr>
        <p:spPr>
          <a:xfrm>
            <a:off x="775716" y="5964468"/>
            <a:ext cx="3263880" cy="1360618"/>
          </a:xfrm>
          <a:prstGeom prst="rect">
            <a:avLst/>
          </a:prstGeom>
          <a:noFill/>
        </p:spPr>
        <p:txBody>
          <a:bodyPr wrap="square" lIns="0" tIns="0" rIns="0" bIns="0" rtlCol="0">
            <a:noAutofit/>
          </a:bodyPr>
          <a:lstStyle/>
          <a:p>
            <a:pPr rtl="0"/>
            <a:endParaRPr lang="ja-JP" altLang="en-US" sz="7000" b="1" spc="-300" noProof="1">
              <a:solidFill>
                <a:schemeClr val="tx1">
                  <a:lumMod val="85000"/>
                  <a:lumOff val="15000"/>
                </a:schemeClr>
              </a:solidFill>
              <a:latin typeface="Meiryo UI" panose="020B0604030504040204" pitchFamily="50" charset="-128"/>
              <a:ea typeface="Meiryo UI" panose="020B0604030504040204" pitchFamily="50" charset="-128"/>
            </a:endParaRPr>
          </a:p>
        </p:txBody>
      </p:sp>
      <p:grpSp>
        <p:nvGrpSpPr>
          <p:cNvPr id="1043" name="グループ 1042">
            <a:extLst>
              <a:ext uri="{FF2B5EF4-FFF2-40B4-BE49-F238E27FC236}">
                <a16:creationId xmlns:a16="http://schemas.microsoft.com/office/drawing/2014/main" id="{EDE67141-2993-4412-A65C-1A5893653F11}"/>
              </a:ext>
            </a:extLst>
          </p:cNvPr>
          <p:cNvGrpSpPr/>
          <p:nvPr/>
        </p:nvGrpSpPr>
        <p:grpSpPr>
          <a:xfrm>
            <a:off x="-552550" y="622216"/>
            <a:ext cx="13400051" cy="4669788"/>
            <a:chOff x="-3624306" y="-1109845"/>
            <a:chExt cx="15936080" cy="4669788"/>
          </a:xfrm>
        </p:grpSpPr>
        <p:sp>
          <p:nvSpPr>
            <p:cNvPr id="200" name="テキスト ボックス 199">
              <a:extLst>
                <a:ext uri="{FF2B5EF4-FFF2-40B4-BE49-F238E27FC236}">
                  <a16:creationId xmlns:a16="http://schemas.microsoft.com/office/drawing/2014/main" id="{A025D5D5-CF94-406F-9B0D-1B6A88C449C9}"/>
                </a:ext>
              </a:extLst>
            </p:cNvPr>
            <p:cNvSpPr txBox="1"/>
            <p:nvPr/>
          </p:nvSpPr>
          <p:spPr>
            <a:xfrm>
              <a:off x="-3624306" y="-1109845"/>
              <a:ext cx="15936080" cy="2492990"/>
            </a:xfrm>
            <a:prstGeom prst="rect">
              <a:avLst/>
            </a:prstGeom>
            <a:noFill/>
          </p:spPr>
          <p:txBody>
            <a:bodyPr wrap="square" lIns="0" tIns="0" rIns="0" bIns="0" rtlCol="0">
              <a:spAutoFit/>
            </a:bodyPr>
            <a:lstStyle/>
            <a:p>
              <a:pPr algn="ctr"/>
              <a:r>
                <a:rPr lang="ja-JP" altLang="en-US" sz="52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rPr>
                <a:t>女性技能実習生と</a:t>
              </a:r>
              <a:endParaRPr lang="en-US" altLang="ja-JP" sz="52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endParaRPr>
            </a:p>
            <a:p>
              <a:pPr algn="ctr"/>
              <a:r>
                <a:rPr lang="ja-JP" altLang="en-US" sz="52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rPr>
                <a:t>「性と生殖に関する健康と権利（</a:t>
              </a:r>
              <a:r>
                <a:rPr lang="en-US" altLang="ja-JP" sz="52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rPr>
                <a:t>SRHR</a:t>
              </a:r>
              <a:r>
                <a:rPr lang="ja-JP" altLang="en-US" sz="52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rPr>
                <a:t>）」</a:t>
              </a:r>
              <a:endParaRPr lang="en-US" altLang="ja-JP" sz="52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endParaRPr>
            </a:p>
            <a:p>
              <a:pPr algn="ctr"/>
              <a:endParaRPr lang="ja-JP" altLang="en-US" sz="5200" b="1" noProof="1">
                <a:latin typeface="UD デジタル 教科書体 N-R" panose="02020400000000000000" pitchFamily="17" charset="-128"/>
                <a:ea typeface="UD デジタル 教科書体 N-R" panose="02020400000000000000" pitchFamily="17" charset="-128"/>
              </a:endParaRPr>
            </a:p>
          </p:txBody>
        </p:sp>
        <p:sp>
          <p:nvSpPr>
            <p:cNvPr id="201" name="テキスト ボックス 200">
              <a:extLst>
                <a:ext uri="{FF2B5EF4-FFF2-40B4-BE49-F238E27FC236}">
                  <a16:creationId xmlns:a16="http://schemas.microsoft.com/office/drawing/2014/main" id="{56AA3C66-F9A9-40B8-9160-E15AA87DF7DA}"/>
                </a:ext>
              </a:extLst>
            </p:cNvPr>
            <p:cNvSpPr txBox="1"/>
            <p:nvPr/>
          </p:nvSpPr>
          <p:spPr>
            <a:xfrm>
              <a:off x="681044" y="2550900"/>
              <a:ext cx="4337029" cy="615553"/>
            </a:xfrm>
            <a:prstGeom prst="rect">
              <a:avLst/>
            </a:prstGeom>
            <a:noFill/>
          </p:spPr>
          <p:txBody>
            <a:bodyPr wrap="square" lIns="0" tIns="0" rIns="0" bIns="0" rtlCol="0">
              <a:spAutoFit/>
            </a:bodyPr>
            <a:lstStyle/>
            <a:p>
              <a:pPr algn="r" rtl="0"/>
              <a:endParaRPr lang="ja-JP" altLang="en-US" sz="4000" dirty="0">
                <a:latin typeface="Meiryo UI" panose="020B0604030504040204" pitchFamily="50" charset="-128"/>
                <a:ea typeface="Meiryo UI" panose="020B0604030504040204" pitchFamily="50" charset="-128"/>
              </a:endParaRPr>
            </a:p>
          </p:txBody>
        </p:sp>
        <p:sp>
          <p:nvSpPr>
            <p:cNvPr id="202" name="テキスト ボックス 201">
              <a:extLst>
                <a:ext uri="{FF2B5EF4-FFF2-40B4-BE49-F238E27FC236}">
                  <a16:creationId xmlns:a16="http://schemas.microsoft.com/office/drawing/2014/main" id="{34D49CA1-A211-445A-8A71-BADA2DFCF519}"/>
                </a:ext>
              </a:extLst>
            </p:cNvPr>
            <p:cNvSpPr txBox="1"/>
            <p:nvPr/>
          </p:nvSpPr>
          <p:spPr>
            <a:xfrm>
              <a:off x="681044" y="3282944"/>
              <a:ext cx="4337029" cy="276999"/>
            </a:xfrm>
            <a:prstGeom prst="rect">
              <a:avLst/>
            </a:prstGeom>
            <a:noFill/>
          </p:spPr>
          <p:txBody>
            <a:bodyPr wrap="square" lIns="0" tIns="0" rIns="0" bIns="0" rtlCol="0">
              <a:spAutoFit/>
            </a:bodyPr>
            <a:lstStyle/>
            <a:p>
              <a:pPr algn="r" rtl="0"/>
              <a:endParaRPr lang="en-US" altLang="ja-JP" noProof="1">
                <a:latin typeface="Meiryo UI" panose="020B0604030504040204" pitchFamily="50" charset="-128"/>
                <a:ea typeface="Meiryo UI" panose="020B0604030504040204" pitchFamily="50" charset="-128"/>
              </a:endParaRPr>
            </a:p>
          </p:txBody>
        </p:sp>
      </p:grpSp>
      <p:sp>
        <p:nvSpPr>
          <p:cNvPr id="13" name="テキスト ボックス 12">
            <a:extLst>
              <a:ext uri="{FF2B5EF4-FFF2-40B4-BE49-F238E27FC236}">
                <a16:creationId xmlns:a16="http://schemas.microsoft.com/office/drawing/2014/main" id="{78C613CB-FB35-9C0F-76C4-D68C2D294B91}"/>
              </a:ext>
            </a:extLst>
          </p:cNvPr>
          <p:cNvSpPr txBox="1"/>
          <p:nvPr/>
        </p:nvSpPr>
        <p:spPr>
          <a:xfrm>
            <a:off x="5820140" y="2256431"/>
            <a:ext cx="6094520" cy="667427"/>
          </a:xfrm>
          <a:prstGeom prst="rect">
            <a:avLst/>
          </a:prstGeom>
          <a:noFill/>
        </p:spPr>
        <p:txBody>
          <a:bodyPr wrap="square">
            <a:spAutoFit/>
          </a:bodyPr>
          <a:lstStyle/>
          <a:p>
            <a:pPr algn="ctr">
              <a:lnSpc>
                <a:spcPts val="2325"/>
              </a:lnSpc>
              <a:buNone/>
            </a:pPr>
            <a:r>
              <a:rPr lang="ja-JP" altLang="en-US" sz="1600" b="1" i="0" dirty="0">
                <a:effectLst/>
                <a:latin typeface="UD デジタル 教科書体 N-R" panose="02020400000000000000" pitchFamily="17" charset="-128"/>
                <a:ea typeface="UD デジタル 教科書体 N-R" panose="02020400000000000000" pitchFamily="17" charset="-128"/>
              </a:rPr>
              <a:t>岐阜大学教育学部</a:t>
            </a:r>
            <a:r>
              <a:rPr lang="ja-JP" altLang="en-US" sz="1600" b="1" dirty="0">
                <a:latin typeface="UD デジタル 教科書体 N-R" panose="02020400000000000000" pitchFamily="17" charset="-128"/>
                <a:ea typeface="UD デジタル 教科書体 N-R" panose="02020400000000000000" pitchFamily="17" charset="-128"/>
              </a:rPr>
              <a:t>　</a:t>
            </a:r>
            <a:r>
              <a:rPr lang="ja-JP" altLang="en-US" sz="1600" b="1" i="0" dirty="0">
                <a:effectLst/>
                <a:latin typeface="UD デジタル 教科書体 N-R" panose="02020400000000000000" pitchFamily="17" charset="-128"/>
                <a:ea typeface="UD デジタル 教科書体 N-R" panose="02020400000000000000" pitchFamily="17" charset="-128"/>
              </a:rPr>
              <a:t>巣内尚子</a:t>
            </a:r>
            <a:endParaRPr lang="en-US" altLang="ja-JP" sz="1600" b="1" i="0" dirty="0">
              <a:effectLst/>
              <a:latin typeface="UD デジタル 教科書体 N-R" panose="02020400000000000000" pitchFamily="17" charset="-128"/>
              <a:ea typeface="UD デジタル 教科書体 N-R" panose="02020400000000000000" pitchFamily="17" charset="-128"/>
            </a:endParaRPr>
          </a:p>
          <a:p>
            <a:pPr algn="ctr">
              <a:lnSpc>
                <a:spcPts val="2325"/>
              </a:lnSpc>
              <a:buNone/>
            </a:pPr>
            <a:r>
              <a:rPr lang="ja-JP" altLang="en-US" sz="1600" b="1" i="0" dirty="0">
                <a:effectLst/>
                <a:latin typeface="UD デジタル 教科書体 N-R" panose="02020400000000000000" pitchFamily="17" charset="-128"/>
                <a:ea typeface="UD デジタル 教科書体 N-R" panose="02020400000000000000" pitchFamily="17" charset="-128"/>
              </a:rPr>
              <a:t>（国際社会学、国際移動のジェンダー分析）</a:t>
            </a:r>
            <a:endParaRPr lang="en-US" altLang="ja-JP" sz="1600" b="1" dirty="0">
              <a:effectLst/>
              <a:latin typeface="UD デジタル 教科書体 N-R" panose="02020400000000000000" pitchFamily="17" charset="-128"/>
              <a:ea typeface="UD デジタル 教科書体 N-R" panose="02020400000000000000" pitchFamily="17" charset="-128"/>
            </a:endParaRPr>
          </a:p>
        </p:txBody>
      </p:sp>
      <p:sp>
        <p:nvSpPr>
          <p:cNvPr id="17" name="テキスト ボックス 16">
            <a:extLst>
              <a:ext uri="{FF2B5EF4-FFF2-40B4-BE49-F238E27FC236}">
                <a16:creationId xmlns:a16="http://schemas.microsoft.com/office/drawing/2014/main" id="{92333EAD-9EC2-E78F-7ADB-AEA5952C1417}"/>
              </a:ext>
            </a:extLst>
          </p:cNvPr>
          <p:cNvSpPr txBox="1"/>
          <p:nvPr/>
        </p:nvSpPr>
        <p:spPr>
          <a:xfrm>
            <a:off x="325282" y="2384922"/>
            <a:ext cx="4312543" cy="5509200"/>
          </a:xfrm>
          <a:prstGeom prst="rect">
            <a:avLst/>
          </a:prstGeom>
          <a:noFill/>
        </p:spPr>
        <p:txBody>
          <a:bodyPr wrap="square">
            <a:spAutoFit/>
          </a:bodyPr>
          <a:lstStyle/>
          <a:p>
            <a:pPr algn="just"/>
            <a:r>
              <a:rPr lang="ja-JP" altLang="en-US"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①研究背景と問い・目的</a:t>
            </a:r>
            <a:endParaRPr lang="en-US"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1</a:t>
            </a:r>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）ベトナムからの国際移住労働</a:t>
            </a:r>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政府が移住労働を推進。関連法規を整備。</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日本、台湾が主要就労先。</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外国人技能実習制度を通じ技能実習生として就労。</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2</a:t>
            </a:r>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の剥奪と女性たちの困難</a:t>
            </a:r>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ベトナム人女性技能実習生の孤立出産。</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妊娠理由の解雇。</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リサーチクエスチョン</a:t>
            </a:r>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女性</a:t>
            </a:r>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技能実習生の</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はどのように剝奪されるのか。</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女性</a:t>
            </a:r>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技能実習生は</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の剝奪にどう抵抗するのか。</a:t>
            </a:r>
            <a:endParaRPr lang="en-US" altLang="ja-JP" sz="1600" kern="100" dirty="0">
              <a:solidFill>
                <a:srgbClr val="0070C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研究目的</a:t>
            </a:r>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移住の構造と</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剥奪の関係を明らかにする。</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女性</a:t>
            </a:r>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技能実習生の抵抗実践を明らかにする。</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endParaRPr lang="en-US" altLang="ja-JP" sz="1600" kern="100" dirty="0">
              <a:solidFill>
                <a:srgbClr val="0070C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p:txBody>
      </p:sp>
      <p:sp>
        <p:nvSpPr>
          <p:cNvPr id="23" name="テキスト ボックス 22">
            <a:extLst>
              <a:ext uri="{FF2B5EF4-FFF2-40B4-BE49-F238E27FC236}">
                <a16:creationId xmlns:a16="http://schemas.microsoft.com/office/drawing/2014/main" id="{EE5DC861-B02C-0125-F6E8-A5CD5498AF66}"/>
              </a:ext>
            </a:extLst>
          </p:cNvPr>
          <p:cNvSpPr txBox="1"/>
          <p:nvPr/>
        </p:nvSpPr>
        <p:spPr>
          <a:xfrm>
            <a:off x="484873" y="7163838"/>
            <a:ext cx="3970434" cy="6494085"/>
          </a:xfrm>
          <a:prstGeom prst="rect">
            <a:avLst/>
          </a:prstGeom>
          <a:noFill/>
        </p:spPr>
        <p:txBody>
          <a:bodyPr wrap="square">
            <a:spAutoFit/>
          </a:bodyPr>
          <a:lstStyle/>
          <a:p>
            <a:r>
              <a:rPr lang="ja-JP" altLang="en-US" sz="16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③分析枠組み</a:t>
            </a:r>
            <a:endParaRPr lang="en-US" altLang="ja-JP" sz="16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lang="ja-JP" altLang="en-US" sz="16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移住理論：</a:t>
            </a:r>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移住現象がなぜ起きるのかを明らかにするための理論的枠組み。</a:t>
            </a:r>
            <a:endPar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lang="en-US" altLang="ja-JP" sz="16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Migration infrastructures(Xiang &amp; Lindquist 2014) </a:t>
            </a:r>
          </a:p>
          <a:p>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5</a:t>
            </a:r>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つの側面（規制的、商業的、社会的、技術的、人道的）が相互に関連しあい、移住現象が促進され、条件づけられるとする移住理論の一つ。</a:t>
            </a:r>
            <a:endPar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lang="en-US" altLang="ja-JP" sz="16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Infrastructure of exploitation(</a:t>
            </a:r>
            <a:r>
              <a:rPr lang="en-US" altLang="ja-JP" sz="1600" b="1" dirty="0" err="1">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Sunai</a:t>
            </a:r>
            <a:r>
              <a:rPr lang="en-US" altLang="ja-JP" sz="1600" b="1"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 2025)</a:t>
            </a:r>
          </a:p>
          <a:p>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・移住の構造におけるグローバル・サウス出身の移民の基本的人権の剥奪を捉える移住理論。労働者の基本的人権を侵害する搾取のインフラストラクチャーは移住の構造において、</a:t>
            </a:r>
            <a:r>
              <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(1)</a:t>
            </a:r>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債務労働者の産出</a:t>
            </a:r>
            <a:r>
              <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(2)</a:t>
            </a:r>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特定の雇用主に縛られた労働者の産出</a:t>
            </a:r>
            <a:r>
              <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(3)</a:t>
            </a:r>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強制送還制度</a:t>
            </a:r>
            <a:r>
              <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(4)</a:t>
            </a:r>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移民の社会権へのアクセスの制限</a:t>
            </a:r>
            <a:r>
              <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ja-JP" altLang="en-US"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が埋め込まれている。グローバルサウス出身の移民は人種化・非人間化されながらグローバルノースの搾取的労働市場に水路づけられる。</a:t>
            </a:r>
            <a:endPar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endPar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endParaRPr lang="en-US"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endParaRPr lang="ja-JP" altLang="ja-JP" sz="16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p:txBody>
      </p:sp>
      <p:sp>
        <p:nvSpPr>
          <p:cNvPr id="50" name="テキスト ボックス 49">
            <a:extLst>
              <a:ext uri="{FF2B5EF4-FFF2-40B4-BE49-F238E27FC236}">
                <a16:creationId xmlns:a16="http://schemas.microsoft.com/office/drawing/2014/main" id="{2A3AA2B1-1D0F-4A03-D0C6-F600BBAFF1E5}"/>
              </a:ext>
            </a:extLst>
          </p:cNvPr>
          <p:cNvSpPr txBox="1"/>
          <p:nvPr/>
        </p:nvSpPr>
        <p:spPr>
          <a:xfrm>
            <a:off x="7423305" y="3113838"/>
            <a:ext cx="4259696" cy="5262979"/>
          </a:xfrm>
          <a:prstGeom prst="rect">
            <a:avLst/>
          </a:prstGeom>
          <a:noFill/>
        </p:spPr>
        <p:txBody>
          <a:bodyPr wrap="square">
            <a:spAutoFit/>
          </a:bodyPr>
          <a:lstStyle/>
          <a:p>
            <a:pPr algn="just"/>
            <a:r>
              <a:rPr lang="ja-JP" altLang="en-US"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②基本法人権としての「</a:t>
            </a:r>
            <a:r>
              <a:rPr lang="ja-JP"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性と生殖に関する健康と権利（</a:t>
            </a:r>
            <a:r>
              <a:rPr lang="en-US"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sexual and reproductive health and rights</a:t>
            </a:r>
            <a:r>
              <a:rPr lang="ja-JP"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en-US"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ja-JP" altLang="en-US"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endParaRPr lang="en-US"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endParaRPr lang="en-US" altLang="ja-JP" sz="1600" b="1" kern="100" dirty="0">
              <a:solidFill>
                <a:schemeClr val="accent2">
                  <a:lumMod val="75000"/>
                </a:schemeClr>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妊娠、中絶、避妊、出産、ジェンダーに基づく暴力、性教育など幅広い事柄をカバーするとともに、個人の心理的・感情的・社会的幸福に重大な影響を及ぼす暴力、スティグマ、身体的自律性などの問題にも対応しようというもの（国連人口基金</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=UNFPA 2019:8</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r>
              <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Starrs et al</a:t>
            </a:r>
            <a:r>
              <a:rPr lang="ja-JP"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2018</a:t>
            </a:r>
            <a:r>
              <a:rPr lang="ja-JP"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r>
              <a:rPr lang="ja-JP" altLang="en-US"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a:t>
            </a:r>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　</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は「人々の健康と生存、経済開発、人類の幸福の基本となるものである」「ジェンダー平等と女性の福祉との関連、妊産婦・新生児・児童・青少年の健康への</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の影響、将来の経済開発と環境の持続的可能性の形成における</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の役割のために、</a:t>
            </a:r>
            <a:r>
              <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は持続可能な開発に不可欠」</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indent="133350" algn="just"/>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p:txBody>
      </p:sp>
      <p:sp>
        <p:nvSpPr>
          <p:cNvPr id="52" name="テキスト ボックス 51">
            <a:extLst>
              <a:ext uri="{FF2B5EF4-FFF2-40B4-BE49-F238E27FC236}">
                <a16:creationId xmlns:a16="http://schemas.microsoft.com/office/drawing/2014/main" id="{4E0188DA-827D-0FBB-8676-AC0647671535}"/>
              </a:ext>
            </a:extLst>
          </p:cNvPr>
          <p:cNvSpPr txBox="1"/>
          <p:nvPr/>
        </p:nvSpPr>
        <p:spPr>
          <a:xfrm>
            <a:off x="-264966" y="275246"/>
            <a:ext cx="6698200" cy="369973"/>
          </a:xfrm>
          <a:prstGeom prst="rect">
            <a:avLst/>
          </a:prstGeom>
          <a:noFill/>
        </p:spPr>
        <p:txBody>
          <a:bodyPr wrap="square">
            <a:spAutoFit/>
          </a:bodyPr>
          <a:lstStyle/>
          <a:p>
            <a:pPr algn="ctr">
              <a:lnSpc>
                <a:spcPts val="2325"/>
              </a:lnSpc>
            </a:pPr>
            <a:r>
              <a:rPr lang="en-US" altLang="ja-JP" sz="1600" b="1" dirty="0">
                <a:latin typeface="UD デジタル 教科書体 N-R" panose="02020400000000000000" pitchFamily="17" charset="-128"/>
                <a:ea typeface="UD デジタル 教科書体 N-R" panose="02020400000000000000" pitchFamily="17" charset="-128"/>
              </a:rPr>
              <a:t>2025</a:t>
            </a:r>
            <a:r>
              <a:rPr lang="ja-JP" altLang="en-US" sz="1600" b="1" dirty="0">
                <a:latin typeface="UD デジタル 教科書体 N-R" panose="02020400000000000000" pitchFamily="17" charset="-128"/>
                <a:ea typeface="UD デジタル 教科書体 N-R" panose="02020400000000000000" pitchFamily="17" charset="-128"/>
              </a:rPr>
              <a:t>年</a:t>
            </a:r>
            <a:r>
              <a:rPr lang="en-US" altLang="ja-JP" sz="1600" b="1" dirty="0">
                <a:latin typeface="UD デジタル 教科書体 N-R" panose="02020400000000000000" pitchFamily="17" charset="-128"/>
                <a:ea typeface="UD デジタル 教科書体 N-R" panose="02020400000000000000" pitchFamily="17" charset="-128"/>
              </a:rPr>
              <a:t>12</a:t>
            </a:r>
            <a:r>
              <a:rPr lang="ja-JP" altLang="en-US" sz="1600" b="1" dirty="0">
                <a:latin typeface="UD デジタル 教科書体 N-R" panose="02020400000000000000" pitchFamily="17" charset="-128"/>
                <a:ea typeface="UD デジタル 教科書体 N-R" panose="02020400000000000000" pitchFamily="17" charset="-128"/>
              </a:rPr>
              <a:t>月</a:t>
            </a:r>
            <a:r>
              <a:rPr lang="en-US" altLang="ja-JP" sz="1600" b="1" dirty="0">
                <a:latin typeface="UD デジタル 教科書体 N-R" panose="02020400000000000000" pitchFamily="17" charset="-128"/>
                <a:ea typeface="UD デジタル 教科書体 N-R" panose="02020400000000000000" pitchFamily="17" charset="-128"/>
              </a:rPr>
              <a:t>2</a:t>
            </a:r>
            <a:r>
              <a:rPr lang="ja-JP" altLang="en-US" sz="1600" b="1" dirty="0">
                <a:latin typeface="UD デジタル 教科書体 N-R" panose="02020400000000000000" pitchFamily="17" charset="-128"/>
                <a:ea typeface="UD デジタル 教科書体 N-R" panose="02020400000000000000" pitchFamily="17" charset="-128"/>
              </a:rPr>
              <a:t>日（火）「産学連携フェア</a:t>
            </a:r>
            <a:r>
              <a:rPr lang="en-US" altLang="ja-JP" sz="1600" b="1" dirty="0">
                <a:latin typeface="UD デジタル 教科書体 N-R" panose="02020400000000000000" pitchFamily="17" charset="-128"/>
                <a:ea typeface="UD デジタル 教科書体 N-R" panose="02020400000000000000" pitchFamily="17" charset="-128"/>
              </a:rPr>
              <a:t>2025</a:t>
            </a:r>
            <a:r>
              <a:rPr lang="ja-JP" altLang="en-US" sz="1600" b="1" dirty="0">
                <a:latin typeface="UD デジタル 教科書体 N-R" panose="02020400000000000000" pitchFamily="17" charset="-128"/>
                <a:ea typeface="UD デジタル 教科書体 N-R" panose="02020400000000000000" pitchFamily="17" charset="-128"/>
              </a:rPr>
              <a:t>　研究紹介」</a:t>
            </a:r>
            <a:endParaRPr lang="en-US" altLang="ja-JP" sz="1600" b="1" i="0" dirty="0">
              <a:effectLst/>
              <a:latin typeface="UD デジタル 教科書体 N-R" panose="02020400000000000000" pitchFamily="17" charset="-128"/>
              <a:ea typeface="UD デジタル 教科書体 N-R" panose="02020400000000000000" pitchFamily="17" charset="-128"/>
            </a:endParaRPr>
          </a:p>
        </p:txBody>
      </p:sp>
      <p:sp>
        <p:nvSpPr>
          <p:cNvPr id="67" name="テキスト ボックス 66">
            <a:extLst>
              <a:ext uri="{FF2B5EF4-FFF2-40B4-BE49-F238E27FC236}">
                <a16:creationId xmlns:a16="http://schemas.microsoft.com/office/drawing/2014/main" id="{44A5ADD9-0D71-A76E-CD46-3AE888438665}"/>
              </a:ext>
            </a:extLst>
          </p:cNvPr>
          <p:cNvSpPr txBox="1"/>
          <p:nvPr/>
        </p:nvSpPr>
        <p:spPr>
          <a:xfrm>
            <a:off x="7803964" y="8174226"/>
            <a:ext cx="3879037" cy="4524315"/>
          </a:xfrm>
          <a:prstGeom prst="rect">
            <a:avLst/>
          </a:prstGeom>
          <a:noFill/>
        </p:spPr>
        <p:txBody>
          <a:bodyPr wrap="square">
            <a:spAutoFit/>
          </a:bodyPr>
          <a:lstStyle/>
          <a:p>
            <a:r>
              <a:rPr kumimoji="1" lang="ja-JP" altLang="en-US" sz="1600" b="1" dirty="0">
                <a:solidFill>
                  <a:srgbClr val="FF0000"/>
                </a:solidFill>
                <a:latin typeface="UD デジタル 教科書体 N-R" panose="02020400000000000000" pitchFamily="17" charset="-128"/>
                <a:ea typeface="UD デジタル 教科書体 N-R" panose="02020400000000000000" pitchFamily="17" charset="-128"/>
              </a:rPr>
              <a:t>④調査方法と調査対象者</a:t>
            </a:r>
          </a:p>
          <a:p>
            <a:r>
              <a:rPr kumimoji="1" lang="en-US" altLang="ja-JP" sz="1600" b="1" dirty="0">
                <a:latin typeface="UD デジタル 教科書体 N-R" panose="02020400000000000000" pitchFamily="17" charset="-128"/>
                <a:ea typeface="UD デジタル 教科書体 N-R" panose="02020400000000000000" pitchFamily="17" charset="-128"/>
              </a:rPr>
              <a:t>2014</a:t>
            </a:r>
            <a:r>
              <a:rPr kumimoji="1" lang="ja-JP" altLang="en-US" sz="1600" b="1" dirty="0">
                <a:latin typeface="UD デジタル 教科書体 N-R" panose="02020400000000000000" pitchFamily="17" charset="-128"/>
                <a:ea typeface="UD デジタル 教科書体 N-R" panose="02020400000000000000" pitchFamily="17" charset="-128"/>
              </a:rPr>
              <a:t>～</a:t>
            </a:r>
            <a:r>
              <a:rPr kumimoji="1" lang="en-US" altLang="ja-JP" sz="1600" b="1" dirty="0">
                <a:latin typeface="UD デジタル 教科書体 N-R" panose="02020400000000000000" pitchFamily="17" charset="-128"/>
                <a:ea typeface="UD デジタル 教科書体 N-R" panose="02020400000000000000" pitchFamily="17" charset="-128"/>
              </a:rPr>
              <a:t>2019</a:t>
            </a:r>
            <a:r>
              <a:rPr kumimoji="1" lang="ja-JP" altLang="en-US" sz="1600" b="1" dirty="0">
                <a:latin typeface="UD デジタル 教科書体 N-R" panose="02020400000000000000" pitchFamily="17" charset="-128"/>
                <a:ea typeface="UD デジタル 教科書体 N-R" panose="02020400000000000000" pitchFamily="17" charset="-128"/>
              </a:rPr>
              <a:t>年の調査</a:t>
            </a:r>
          </a:p>
          <a:p>
            <a:r>
              <a:rPr kumimoji="1" lang="ja-JP" altLang="en-US" sz="1600" dirty="0">
                <a:latin typeface="UD デジタル 教科書体 N-R" panose="02020400000000000000" pitchFamily="17" charset="-128"/>
                <a:ea typeface="UD デジタル 教科書体 N-R" panose="02020400000000000000" pitchFamily="17" charset="-128"/>
              </a:rPr>
              <a:t>・ベトナム、日本、台湾で移住労働経験を持つベトナム人</a:t>
            </a:r>
            <a:r>
              <a:rPr kumimoji="1" lang="en-US" altLang="ja-JP" sz="1600" dirty="0">
                <a:latin typeface="UD デジタル 教科書体 N-R" panose="02020400000000000000" pitchFamily="17" charset="-128"/>
                <a:ea typeface="UD デジタル 教科書体 N-R" panose="02020400000000000000" pitchFamily="17" charset="-128"/>
              </a:rPr>
              <a:t>156</a:t>
            </a:r>
            <a:r>
              <a:rPr kumimoji="1" lang="ja-JP" altLang="en-US" sz="1600" dirty="0">
                <a:latin typeface="UD デジタル 教科書体 N-R" panose="02020400000000000000" pitchFamily="17" charset="-128"/>
                <a:ea typeface="UD デジタル 教科書体 N-R" panose="02020400000000000000" pitchFamily="17" charset="-128"/>
              </a:rPr>
              <a:t>人に半構造化インタビューを実施。仲介業者、政府機関、支援組織を調査。</a:t>
            </a:r>
          </a:p>
          <a:p>
            <a:r>
              <a:rPr kumimoji="1" lang="ja-JP" altLang="en-US" sz="1600" dirty="0">
                <a:latin typeface="UD デジタル 教科書体 N-R" panose="02020400000000000000" pitchFamily="17" charset="-128"/>
                <a:ea typeface="UD デジタル 教科書体 N-R" panose="02020400000000000000" pitchFamily="17" charset="-128"/>
              </a:rPr>
              <a:t>・ベトナムー東アジア間の移住の構造を探る。</a:t>
            </a:r>
          </a:p>
          <a:p>
            <a:r>
              <a:rPr kumimoji="1" lang="ja-JP" altLang="en-US" sz="1600" dirty="0">
                <a:latin typeface="UD デジタル 教科書体 N-R" panose="02020400000000000000" pitchFamily="17" charset="-128"/>
                <a:ea typeface="UD デジタル 教科書体 N-R" panose="02020400000000000000" pitchFamily="17" charset="-128"/>
              </a:rPr>
              <a:t>・ベトナム人移住労働者の生きられた経験を探る。</a:t>
            </a:r>
          </a:p>
          <a:p>
            <a:endParaRPr kumimoji="1" lang="ja-JP" altLang="en-US" sz="1600" dirty="0">
              <a:latin typeface="UD デジタル 教科書体 N-R" panose="02020400000000000000" pitchFamily="17" charset="-128"/>
              <a:ea typeface="UD デジタル 教科書体 N-R" panose="02020400000000000000" pitchFamily="17" charset="-128"/>
            </a:endParaRPr>
          </a:p>
          <a:p>
            <a:r>
              <a:rPr kumimoji="1" lang="en-US" altLang="ja-JP" sz="1600" b="1" dirty="0">
                <a:latin typeface="UD デジタル 教科書体 N-R" panose="02020400000000000000" pitchFamily="17" charset="-128"/>
                <a:ea typeface="UD デジタル 教科書体 N-R" panose="02020400000000000000" pitchFamily="17" charset="-128"/>
              </a:rPr>
              <a:t>2020</a:t>
            </a:r>
            <a:r>
              <a:rPr kumimoji="1" lang="ja-JP" altLang="en-US" sz="1600" b="1" dirty="0">
                <a:latin typeface="UD デジタル 教科書体 N-R" panose="02020400000000000000" pitchFamily="17" charset="-128"/>
                <a:ea typeface="UD デジタル 教科書体 N-R" panose="02020400000000000000" pitchFamily="17" charset="-128"/>
              </a:rPr>
              <a:t>年以降の調査</a:t>
            </a:r>
          </a:p>
          <a:p>
            <a:r>
              <a:rPr kumimoji="1" lang="ja-JP" altLang="en-US" sz="1600" dirty="0">
                <a:latin typeface="UD デジタル 教科書体 N-R" panose="02020400000000000000" pitchFamily="17" charset="-128"/>
                <a:ea typeface="UD デジタル 教科書体 N-R" panose="02020400000000000000" pitchFamily="17" charset="-128"/>
              </a:rPr>
              <a:t>・ベトナム、日本、台湾でベトナム人移住労働者、支援組織に半構造化インタビューを実施。</a:t>
            </a:r>
          </a:p>
          <a:p>
            <a:r>
              <a:rPr kumimoji="1" lang="ja-JP" altLang="en-US" sz="1600" dirty="0">
                <a:latin typeface="UD デジタル 教科書体 N-R" panose="02020400000000000000" pitchFamily="17" charset="-128"/>
                <a:ea typeface="UD デジタル 教科書体 N-R" panose="02020400000000000000" pitchFamily="17" charset="-128"/>
              </a:rPr>
              <a:t>・</a:t>
            </a:r>
            <a:r>
              <a:rPr kumimoji="1" lang="en-US" altLang="ja-JP" sz="1600" dirty="0">
                <a:latin typeface="UD デジタル 教科書体 N-R" panose="02020400000000000000" pitchFamily="17" charset="-128"/>
                <a:ea typeface="UD デジタル 教科書体 N-R" panose="02020400000000000000" pitchFamily="17" charset="-128"/>
              </a:rPr>
              <a:t>SRHR</a:t>
            </a:r>
            <a:r>
              <a:rPr kumimoji="1" lang="ja-JP" altLang="en-US" sz="1600" dirty="0">
                <a:latin typeface="UD デジタル 教科書体 N-R" panose="02020400000000000000" pitchFamily="17" charset="-128"/>
                <a:ea typeface="UD デジタル 教科書体 N-R" panose="02020400000000000000" pitchFamily="17" charset="-128"/>
              </a:rPr>
              <a:t>に関するベトナム人女性の経験・困難を探る。</a:t>
            </a:r>
          </a:p>
          <a:p>
            <a:r>
              <a:rPr kumimoji="1" lang="ja-JP" altLang="en-US" sz="1600" dirty="0">
                <a:latin typeface="UD デジタル 教科書体 N-R" panose="02020400000000000000" pitchFamily="17" charset="-128"/>
                <a:ea typeface="UD デジタル 教科書体 N-R" panose="02020400000000000000" pitchFamily="17" charset="-128"/>
              </a:rPr>
              <a:t>・支援活動に参加し、参与観察を実施。</a:t>
            </a:r>
          </a:p>
        </p:txBody>
      </p:sp>
      <p:sp>
        <p:nvSpPr>
          <p:cNvPr id="69" name="テキスト ボックス 68">
            <a:extLst>
              <a:ext uri="{FF2B5EF4-FFF2-40B4-BE49-F238E27FC236}">
                <a16:creationId xmlns:a16="http://schemas.microsoft.com/office/drawing/2014/main" id="{36DFAF49-5975-A4A2-E27A-3853280607F7}"/>
              </a:ext>
            </a:extLst>
          </p:cNvPr>
          <p:cNvSpPr txBox="1"/>
          <p:nvPr/>
        </p:nvSpPr>
        <p:spPr>
          <a:xfrm>
            <a:off x="484873" y="13005220"/>
            <a:ext cx="7146011" cy="3539430"/>
          </a:xfrm>
          <a:prstGeom prst="rect">
            <a:avLst/>
          </a:prstGeom>
          <a:noFill/>
        </p:spPr>
        <p:txBody>
          <a:bodyPr wrap="square">
            <a:spAutoFit/>
          </a:bodyPr>
          <a:lstStyle/>
          <a:p>
            <a:r>
              <a:rPr kumimoji="1" lang="ja-JP" altLang="en-US" sz="1600" b="1" dirty="0">
                <a:solidFill>
                  <a:srgbClr val="FF0000"/>
                </a:solidFill>
                <a:latin typeface="UD デジタル 教科書体 N-R" panose="02020400000000000000" pitchFamily="17" charset="-128"/>
                <a:ea typeface="UD デジタル 教科書体 N-R" panose="02020400000000000000" pitchFamily="17" charset="-128"/>
              </a:rPr>
              <a:t>⑤調査結果（</a:t>
            </a:r>
            <a:r>
              <a:rPr kumimoji="1" lang="en-US" altLang="ja-JP" sz="1600" b="1" dirty="0">
                <a:solidFill>
                  <a:srgbClr val="FF0000"/>
                </a:solidFill>
                <a:latin typeface="UD デジタル 教科書体 N-R" panose="02020400000000000000" pitchFamily="17" charset="-128"/>
                <a:ea typeface="UD デジタル 教科書体 N-R" panose="02020400000000000000" pitchFamily="17" charset="-128"/>
              </a:rPr>
              <a:t>1</a:t>
            </a:r>
            <a:r>
              <a:rPr kumimoji="1" lang="ja-JP" altLang="en-US" sz="1600" b="1" dirty="0">
                <a:solidFill>
                  <a:srgbClr val="FF0000"/>
                </a:solidFill>
                <a:latin typeface="UD デジタル 教科書体 N-R" panose="02020400000000000000" pitchFamily="17" charset="-128"/>
                <a:ea typeface="UD デジタル 教科書体 N-R" panose="02020400000000000000" pitchFamily="17" charset="-128"/>
              </a:rPr>
              <a:t>）</a:t>
            </a:r>
            <a:r>
              <a:rPr kumimoji="1" lang="en-US" altLang="ja-JP" sz="1600" b="1" dirty="0">
                <a:solidFill>
                  <a:srgbClr val="FF0000"/>
                </a:solidFill>
                <a:latin typeface="UD デジタル 教科書体 N-R" panose="02020400000000000000" pitchFamily="17" charset="-128"/>
                <a:ea typeface="UD デジタル 教科書体 N-R" panose="02020400000000000000" pitchFamily="17" charset="-128"/>
              </a:rPr>
              <a:t>SRHR</a:t>
            </a:r>
            <a:r>
              <a:rPr kumimoji="1" lang="ja-JP" altLang="en-US" sz="1600" b="1" dirty="0">
                <a:solidFill>
                  <a:srgbClr val="FF0000"/>
                </a:solidFill>
                <a:latin typeface="UD デジタル 教科書体 N-R" panose="02020400000000000000" pitchFamily="17" charset="-128"/>
                <a:ea typeface="UD デジタル 教科書体 N-R" panose="02020400000000000000" pitchFamily="17" charset="-128"/>
              </a:rPr>
              <a:t>の構造的剥奪</a:t>
            </a:r>
            <a:endParaRPr kumimoji="1" lang="en-US" altLang="ja-JP" sz="1600" b="1" dirty="0">
              <a:solidFill>
                <a:srgbClr val="FF0000"/>
              </a:solidFill>
              <a:latin typeface="UD デジタル 教科書体 N-R" panose="02020400000000000000" pitchFamily="17" charset="-128"/>
              <a:ea typeface="UD デジタル 教科書体 N-R" panose="02020400000000000000" pitchFamily="17" charset="-128"/>
            </a:endParaRPr>
          </a:p>
          <a:p>
            <a:r>
              <a:rPr lang="ja-JP" altLang="en-US" sz="1600" b="1" kern="0" dirty="0">
                <a:latin typeface="UD デジタル 教科書体 N-R" panose="02020400000000000000" pitchFamily="17" charset="-128"/>
                <a:ea typeface="UD デジタル 教科書体 N-R" panose="02020400000000000000" pitchFamily="17" charset="-128"/>
              </a:rPr>
              <a:t>移住局面</a:t>
            </a:r>
            <a:endParaRPr lang="en-US" altLang="ja-JP" sz="1600" b="1" kern="0" dirty="0">
              <a:latin typeface="UD デジタル 教科書体 N-R" panose="02020400000000000000" pitchFamily="17" charset="-128"/>
              <a:ea typeface="UD デジタル 教科書体 N-R" panose="02020400000000000000" pitchFamily="17" charset="-128"/>
            </a:endParaRPr>
          </a:p>
          <a:p>
            <a:r>
              <a:rPr lang="ja-JP" altLang="en-US" sz="1600" kern="0" dirty="0">
                <a:latin typeface="UD デジタル 教科書体 N-R" panose="02020400000000000000" pitchFamily="17" charset="-128"/>
                <a:ea typeface="UD デジタル 教科書体 N-R" panose="02020400000000000000" pitchFamily="17" charset="-128"/>
              </a:rPr>
              <a:t>・軍隊式の渡航前研修と妊娠への「警告」</a:t>
            </a:r>
            <a:endParaRPr lang="en-US" altLang="ja-JP" sz="1600" kern="0" dirty="0">
              <a:latin typeface="UD デジタル 教科書体 N-R" panose="02020400000000000000" pitchFamily="17" charset="-128"/>
              <a:ea typeface="UD デジタル 教科書体 N-R" panose="02020400000000000000" pitchFamily="17" charset="-128"/>
            </a:endParaRPr>
          </a:p>
          <a:p>
            <a:r>
              <a:rPr lang="ja-JP" altLang="en-US" sz="1600" kern="0" dirty="0">
                <a:latin typeface="UD デジタル 教科書体 N-R" panose="02020400000000000000" pitchFamily="17" charset="-128"/>
                <a:ea typeface="UD デジタル 教科書体 N-R" panose="02020400000000000000" pitchFamily="17" charset="-128"/>
              </a:rPr>
              <a:t>　「日本で妊娠しても、誰も幸せにならない」</a:t>
            </a:r>
            <a:endParaRPr lang="en-US" altLang="ja-JP" sz="1600" kern="0" dirty="0">
              <a:latin typeface="UD デジタル 教科書体 N-R" panose="02020400000000000000" pitchFamily="17" charset="-128"/>
              <a:ea typeface="UD デジタル 教科書体 N-R" panose="02020400000000000000" pitchFamily="17" charset="-128"/>
            </a:endParaRPr>
          </a:p>
          <a:p>
            <a:r>
              <a:rPr lang="ja-JP" altLang="en-US" sz="1600" dirty="0">
                <a:latin typeface="UD デジタル 教科書体 N-R" panose="02020400000000000000" pitchFamily="17" charset="-128"/>
                <a:ea typeface="UD デジタル 教科書体 N-R" panose="02020400000000000000" pitchFamily="17" charset="-128"/>
              </a:rPr>
              <a:t>・債務労働者化。</a:t>
            </a:r>
            <a:endParaRPr lang="en-US" altLang="ja-JP" sz="1600" dirty="0">
              <a:latin typeface="UD デジタル 教科書体 N-R" panose="02020400000000000000" pitchFamily="17" charset="-128"/>
              <a:ea typeface="UD デジタル 教科書体 N-R" panose="02020400000000000000" pitchFamily="17" charset="-128"/>
            </a:endParaRPr>
          </a:p>
          <a:p>
            <a:endParaRPr lang="en-US" altLang="ja-JP" sz="1600" dirty="0">
              <a:latin typeface="UD デジタル 教科書体 N-R" panose="02020400000000000000" pitchFamily="17" charset="-128"/>
              <a:ea typeface="UD デジタル 教科書体 N-R" panose="02020400000000000000" pitchFamily="17" charset="-128"/>
            </a:endParaRPr>
          </a:p>
          <a:p>
            <a:r>
              <a:rPr kumimoji="1" lang="ja-JP" altLang="en-US" sz="1600" b="1" dirty="0">
                <a:latin typeface="UD デジタル 教科書体 N-R" panose="02020400000000000000" pitchFamily="17" charset="-128"/>
                <a:ea typeface="UD デジタル 教科書体 N-R" panose="02020400000000000000" pitchFamily="17" charset="-128"/>
                <a:cs typeface="ADLaM Display" panose="02010000000000000000" pitchFamily="2" charset="0"/>
              </a:rPr>
              <a:t>生活・就労局面</a:t>
            </a:r>
            <a:endParaRPr kumimoji="1" lang="en-US" altLang="ja-JP" sz="1600" b="1" dirty="0">
              <a:latin typeface="UD デジタル 教科書体 N-R" panose="02020400000000000000" pitchFamily="17" charset="-128"/>
              <a:ea typeface="UD デジタル 教科書体 N-R" panose="02020400000000000000" pitchFamily="17" charset="-128"/>
              <a:cs typeface="ADLaM Display" panose="02010000000000000000" pitchFamily="2" charset="0"/>
            </a:endParaRPr>
          </a:p>
          <a:p>
            <a:r>
              <a:rPr kumimoji="1" lang="ja-JP" altLang="en-US"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rPr>
              <a:t>・</a:t>
            </a:r>
            <a:r>
              <a:rPr kumimoji="1" lang="en-US" altLang="ja-JP"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rPr>
              <a:t>SRHR</a:t>
            </a:r>
            <a:r>
              <a:rPr kumimoji="1" lang="ja-JP" altLang="en-US"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rPr>
              <a:t>を含む諸権利の制度的剥奪</a:t>
            </a:r>
            <a:endParaRPr kumimoji="1" lang="en-US" altLang="ja-JP"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endParaRPr>
          </a:p>
          <a:p>
            <a:r>
              <a:rPr kumimoji="1" lang="ja-JP" altLang="en-US"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rPr>
              <a:t>　家族帯同や職場移動の権利の制限</a:t>
            </a:r>
            <a:endParaRPr kumimoji="1" lang="en-US" altLang="ja-JP"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endParaRPr>
          </a:p>
          <a:p>
            <a:r>
              <a:rPr kumimoji="1" lang="ja-JP" altLang="en-US"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rPr>
              <a:t>・性の管理（外出禁止等）と性被害</a:t>
            </a:r>
            <a:endParaRPr kumimoji="1" lang="en-US" altLang="ja-JP" sz="16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endParaRPr>
          </a:p>
          <a:p>
            <a:r>
              <a:rPr kumimoji="1" lang="ja-JP" altLang="en-US" sz="1600" kern="100" dirty="0">
                <a:latin typeface="UD デジタル 教科書体 N-R" panose="02020400000000000000" pitchFamily="17" charset="-128"/>
                <a:ea typeface="UD デジタル 教科書体 N-R" panose="02020400000000000000" pitchFamily="17" charset="-128"/>
                <a:cs typeface="ADLaM Display" panose="02010000000000000000" pitchFamily="2" charset="0"/>
              </a:rPr>
              <a:t>・</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コロナによる移動制限と帰国困難</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・妊娠理由の帰国強要、解雇</a:t>
            </a:r>
            <a:endPar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endParaRPr kumimoji="1" lang="en-US" altLang="ja-JP" sz="1600" b="1" dirty="0">
              <a:solidFill>
                <a:srgbClr val="0070C0"/>
              </a:solidFill>
              <a:latin typeface="UD デジタル 教科書体 N-R" panose="02020400000000000000" pitchFamily="17" charset="-128"/>
              <a:ea typeface="UD デジタル 教科書体 N-R" panose="02020400000000000000" pitchFamily="17" charset="-128"/>
              <a:cs typeface="ADLaM Display" panose="02010000000000000000" pitchFamily="2" charset="0"/>
            </a:endParaRPr>
          </a:p>
          <a:p>
            <a:endParaRPr lang="ja-JP" altLang="en-US" sz="1600" dirty="0">
              <a:latin typeface="UD デジタル 教科書体 N-R" panose="02020400000000000000" pitchFamily="17" charset="-128"/>
              <a:ea typeface="UD デジタル 教科書体 N-R" panose="02020400000000000000" pitchFamily="17" charset="-128"/>
            </a:endParaRPr>
          </a:p>
        </p:txBody>
      </p:sp>
      <p:sp>
        <p:nvSpPr>
          <p:cNvPr id="73" name="テキスト ボックス 72">
            <a:extLst>
              <a:ext uri="{FF2B5EF4-FFF2-40B4-BE49-F238E27FC236}">
                <a16:creationId xmlns:a16="http://schemas.microsoft.com/office/drawing/2014/main" id="{8CEE1EB2-1AC9-E200-60C9-0E50E59A19EE}"/>
              </a:ext>
            </a:extLst>
          </p:cNvPr>
          <p:cNvSpPr txBox="1"/>
          <p:nvPr/>
        </p:nvSpPr>
        <p:spPr>
          <a:xfrm>
            <a:off x="5027257" y="12948516"/>
            <a:ext cx="7018043" cy="2308324"/>
          </a:xfrm>
          <a:prstGeom prst="rect">
            <a:avLst/>
          </a:prstGeom>
          <a:noFill/>
        </p:spPr>
        <p:txBody>
          <a:bodyPr wrap="square">
            <a:spAutoFit/>
          </a:bodyPr>
          <a:lstStyle/>
          <a:p>
            <a:r>
              <a:rPr kumimoji="1" lang="ja-JP" altLang="en-US" sz="1600" b="1" dirty="0">
                <a:solidFill>
                  <a:srgbClr val="FF0000"/>
                </a:solidFill>
                <a:latin typeface="UD デジタル 教科書体 N-R" panose="02020400000000000000" pitchFamily="17" charset="-128"/>
                <a:ea typeface="UD デジタル 教科書体 N-R" panose="02020400000000000000" pitchFamily="17" charset="-128"/>
              </a:rPr>
              <a:t>⑥調査結果（</a:t>
            </a:r>
            <a:r>
              <a:rPr kumimoji="1" lang="en-US" altLang="ja-JP" sz="1600" b="1" dirty="0">
                <a:solidFill>
                  <a:srgbClr val="FF0000"/>
                </a:solidFill>
                <a:latin typeface="UD デジタル 教科書体 N-R" panose="02020400000000000000" pitchFamily="17" charset="-128"/>
                <a:ea typeface="UD デジタル 教科書体 N-R" panose="02020400000000000000" pitchFamily="17" charset="-128"/>
              </a:rPr>
              <a:t>2</a:t>
            </a:r>
            <a:r>
              <a:rPr kumimoji="1" lang="ja-JP" altLang="en-US" sz="1600" b="1" dirty="0">
                <a:solidFill>
                  <a:srgbClr val="FF0000"/>
                </a:solidFill>
                <a:latin typeface="UD デジタル 教科書体 N-R" panose="02020400000000000000" pitchFamily="17" charset="-128"/>
                <a:ea typeface="UD デジタル 教科書体 N-R" panose="02020400000000000000" pitchFamily="17" charset="-128"/>
              </a:rPr>
              <a:t>）抵抗実践</a:t>
            </a:r>
            <a:endParaRPr kumimoji="1" lang="en-US" altLang="ja-JP" sz="1600" b="1" dirty="0">
              <a:solidFill>
                <a:srgbClr val="FF0000"/>
              </a:solidFill>
              <a:latin typeface="UD デジタル 教科書体 N-R" panose="02020400000000000000" pitchFamily="17" charset="-128"/>
              <a:ea typeface="UD デジタル 教科書体 N-R" panose="02020400000000000000" pitchFamily="17" charset="-128"/>
            </a:endParaRPr>
          </a:p>
          <a:p>
            <a:r>
              <a:rPr kumimoji="1" lang="ja-JP" altLang="en-US" sz="1600" b="1" dirty="0">
                <a:latin typeface="UD デジタル 教科書体 N-R" panose="02020400000000000000" pitchFamily="17" charset="-128"/>
                <a:ea typeface="UD デジタル 教科書体 N-R" panose="02020400000000000000" pitchFamily="17" charset="-128"/>
              </a:rPr>
              <a:t>「中途帰国」という選択肢</a:t>
            </a:r>
            <a:endParaRPr kumimoji="1" lang="en-US" altLang="ja-JP" sz="1600" b="1" dirty="0">
              <a:latin typeface="UD デジタル 教科書体 N-R" panose="02020400000000000000" pitchFamily="17" charset="-128"/>
              <a:ea typeface="UD デジタル 教科書体 N-R" panose="02020400000000000000" pitchFamily="17" charset="-128"/>
            </a:endParaRPr>
          </a:p>
          <a:p>
            <a:r>
              <a:rPr kumimoji="1" lang="ja-JP" altLang="en-US" sz="1600" dirty="0">
                <a:latin typeface="UD デジタル 教科書体 N-R" panose="02020400000000000000" pitchFamily="17" charset="-128"/>
                <a:ea typeface="UD デジタル 教科書体 N-R" panose="02020400000000000000" pitchFamily="17" charset="-128"/>
              </a:rPr>
              <a:t>・</a:t>
            </a:r>
            <a:r>
              <a:rPr lang="ja-JP"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「帰国＝挫折」ではなく日本への「見切り」</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kumimoji="1" lang="ja-JP" altLang="en-US" sz="1600" dirty="0">
                <a:latin typeface="UD デジタル 教科書体 N-R" panose="02020400000000000000" pitchFamily="17" charset="-128"/>
                <a:ea typeface="UD デジタル 教科書体 N-R" panose="02020400000000000000" pitchFamily="17" charset="-128"/>
              </a:rPr>
              <a:t>・日本では実現しえない安全な妊娠・出産・育児</a:t>
            </a:r>
            <a:endParaRPr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lang="ja-JP" altLang="en-US" sz="1600" b="1" dirty="0">
                <a:latin typeface="UD デジタル 教科書体 N-R" panose="02020400000000000000" pitchFamily="17" charset="-128"/>
                <a:ea typeface="UD デジタル 教科書体 N-R" panose="02020400000000000000" pitchFamily="17" charset="-128"/>
              </a:rPr>
              <a:t>トランスナショナルな抵抗空間</a:t>
            </a:r>
            <a:endParaRPr lang="en-US" altLang="ja-JP" sz="1600" b="1"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r>
              <a:rPr kumimoji="1"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・移民、労働組合、カトリック・コミュニティなどが連携し、女性技能実習生の</a:t>
            </a:r>
            <a:r>
              <a:rPr kumimoji="1"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SRHR</a:t>
            </a:r>
            <a:r>
              <a:rPr kumimoji="1" lang="ja-JP" altLang="en-US"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を保護。</a:t>
            </a:r>
            <a:endParaRPr kumimoji="1" lang="en-US" altLang="ja-JP" sz="16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endParaRPr kumimoji="1" lang="en-US" altLang="ja-JP" sz="1600" b="1" dirty="0">
              <a:solidFill>
                <a:srgbClr val="FF0000"/>
              </a:solidFill>
              <a:latin typeface="UD デジタル 教科書体 N-R" panose="02020400000000000000" pitchFamily="17" charset="-128"/>
              <a:ea typeface="UD デジタル 教科書体 N-R" panose="02020400000000000000" pitchFamily="17" charset="-128"/>
            </a:endParaRPr>
          </a:p>
          <a:p>
            <a:endParaRPr kumimoji="1" lang="en-US" altLang="ja-JP" sz="1600" b="1" dirty="0">
              <a:solidFill>
                <a:srgbClr val="FF0000"/>
              </a:solidFill>
              <a:latin typeface="UD デジタル 教科書体 N-R" panose="02020400000000000000" pitchFamily="17" charset="-128"/>
              <a:ea typeface="UD デジタル 教科書体 N-R" panose="02020400000000000000" pitchFamily="17" charset="-128"/>
            </a:endParaRPr>
          </a:p>
        </p:txBody>
      </p:sp>
      <p:sp>
        <p:nvSpPr>
          <p:cNvPr id="75" name="テキスト ボックス 74">
            <a:extLst>
              <a:ext uri="{FF2B5EF4-FFF2-40B4-BE49-F238E27FC236}">
                <a16:creationId xmlns:a16="http://schemas.microsoft.com/office/drawing/2014/main" id="{A069236F-B278-398A-00FF-EE0BC4E1437B}"/>
              </a:ext>
            </a:extLst>
          </p:cNvPr>
          <p:cNvSpPr txBox="1"/>
          <p:nvPr/>
        </p:nvSpPr>
        <p:spPr>
          <a:xfrm>
            <a:off x="5065284" y="14833514"/>
            <a:ext cx="6980016" cy="1323439"/>
          </a:xfrm>
          <a:prstGeom prst="rect">
            <a:avLst/>
          </a:prstGeom>
          <a:noFill/>
        </p:spPr>
        <p:txBody>
          <a:bodyPr wrap="square">
            <a:spAutoFit/>
          </a:bodyPr>
          <a:lstStyle/>
          <a:p>
            <a:r>
              <a:rPr kumimoji="1" lang="ja-JP" altLang="en-US" sz="1600" b="1" dirty="0">
                <a:solidFill>
                  <a:srgbClr val="FF0000"/>
                </a:solidFill>
                <a:latin typeface="UD デジタル 教科書体 N-R" panose="02020400000000000000" pitchFamily="17" charset="-128"/>
                <a:ea typeface="UD デジタル 教科書体 N-R" panose="02020400000000000000" pitchFamily="17" charset="-128"/>
              </a:rPr>
              <a:t>⑦結論</a:t>
            </a:r>
            <a:endParaRPr kumimoji="1" lang="en-US" altLang="ja-JP" sz="1600" dirty="0">
              <a:latin typeface="UD デジタル 教科書体 N-R" panose="02020400000000000000" pitchFamily="17" charset="-128"/>
              <a:ea typeface="UD デジタル 教科書体 N-R" panose="02020400000000000000" pitchFamily="17" charset="-128"/>
            </a:endParaRPr>
          </a:p>
          <a:p>
            <a:r>
              <a:rPr kumimoji="1" lang="ja-JP" altLang="en-US" sz="1600" dirty="0">
                <a:latin typeface="UD デジタル 教科書体 N-R" panose="02020400000000000000" pitchFamily="17" charset="-128"/>
                <a:ea typeface="UD デジタル 教科書体 N-R" panose="02020400000000000000" pitchFamily="17" charset="-128"/>
              </a:rPr>
              <a:t>・ベトナム</a:t>
            </a:r>
            <a:r>
              <a:rPr kumimoji="1" lang="en-US" altLang="ja-JP" sz="1600" dirty="0">
                <a:latin typeface="UD デジタル 教科書体 N-R" panose="02020400000000000000" pitchFamily="17" charset="-128"/>
                <a:ea typeface="UD デジタル 教科書体 N-R" panose="02020400000000000000" pitchFamily="17" charset="-128"/>
              </a:rPr>
              <a:t>―</a:t>
            </a:r>
            <a:r>
              <a:rPr kumimoji="1" lang="ja-JP" altLang="en-US" sz="1600" dirty="0">
                <a:latin typeface="UD デジタル 教科書体 N-R" panose="02020400000000000000" pitchFamily="17" charset="-128"/>
                <a:ea typeface="UD デジタル 教科書体 N-R" panose="02020400000000000000" pitchFamily="17" charset="-128"/>
              </a:rPr>
              <a:t>日本間の移住の構造において、ベトナム人女性技能実習生は</a:t>
            </a:r>
            <a:r>
              <a:rPr kumimoji="1" lang="en-US" altLang="ja-JP" sz="1600" dirty="0">
                <a:latin typeface="UD デジタル 教科書体 N-R" panose="02020400000000000000" pitchFamily="17" charset="-128"/>
                <a:ea typeface="UD デジタル 教科書体 N-R" panose="02020400000000000000" pitchFamily="17" charset="-128"/>
              </a:rPr>
              <a:t>SRHR</a:t>
            </a:r>
            <a:r>
              <a:rPr kumimoji="1" lang="ja-JP" altLang="en-US" sz="1600" dirty="0">
                <a:latin typeface="UD デジタル 教科書体 N-R" panose="02020400000000000000" pitchFamily="17" charset="-128"/>
                <a:ea typeface="UD デジタル 教科書体 N-R" panose="02020400000000000000" pitchFamily="17" charset="-128"/>
              </a:rPr>
              <a:t>を構造的に剥奪される。</a:t>
            </a:r>
            <a:endParaRPr kumimoji="1" lang="en-US" altLang="ja-JP" sz="1600" dirty="0">
              <a:latin typeface="UD デジタル 教科書体 N-R" panose="02020400000000000000" pitchFamily="17" charset="-128"/>
              <a:ea typeface="UD デジタル 教科書体 N-R" panose="02020400000000000000" pitchFamily="17" charset="-128"/>
            </a:endParaRPr>
          </a:p>
          <a:p>
            <a:r>
              <a:rPr kumimoji="1" lang="ja-JP" altLang="en-US" sz="1600" dirty="0">
                <a:latin typeface="UD デジタル 教科書体 N-R" panose="02020400000000000000" pitchFamily="17" charset="-128"/>
                <a:ea typeface="UD デジタル 教科書体 N-R" panose="02020400000000000000" pitchFamily="17" charset="-128"/>
              </a:rPr>
              <a:t>・限られた権利状況・資源状況において、ベトナム人女性技能実習生は中途帰国やトランスナショナルな抵抗空間への参加により抵抗する。</a:t>
            </a:r>
            <a:endParaRPr kumimoji="1" lang="en-US" altLang="ja-JP" sz="1600" dirty="0">
              <a:latin typeface="UD デジタル 教科書体 N-R" panose="02020400000000000000" pitchFamily="17" charset="-128"/>
              <a:ea typeface="UD デジタル 教科書体 N-R" panose="02020400000000000000" pitchFamily="17" charset="-128"/>
            </a:endParaRPr>
          </a:p>
        </p:txBody>
      </p:sp>
      <p:graphicFrame>
        <p:nvGraphicFramePr>
          <p:cNvPr id="76" name="図表 75">
            <a:extLst>
              <a:ext uri="{FF2B5EF4-FFF2-40B4-BE49-F238E27FC236}">
                <a16:creationId xmlns:a16="http://schemas.microsoft.com/office/drawing/2014/main" id="{84CE2CC9-EBA9-A0B1-BB18-482D2208323C}"/>
              </a:ext>
            </a:extLst>
          </p:cNvPr>
          <p:cNvGraphicFramePr/>
          <p:nvPr>
            <p:extLst>
              <p:ext uri="{D42A27DB-BD31-4B8C-83A1-F6EECF244321}">
                <p14:modId xmlns:p14="http://schemas.microsoft.com/office/powerpoint/2010/main" val="3823073861"/>
              </p:ext>
            </p:extLst>
          </p:nvPr>
        </p:nvGraphicFramePr>
        <p:xfrm>
          <a:off x="4230477" y="10352724"/>
          <a:ext cx="3506217" cy="24749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 name="楕円 101">
            <a:extLst>
              <a:ext uri="{FF2B5EF4-FFF2-40B4-BE49-F238E27FC236}">
                <a16:creationId xmlns:a16="http://schemas.microsoft.com/office/drawing/2014/main" id="{23A91363-DDB9-53B8-1C95-BAA0978F90E2}"/>
              </a:ext>
            </a:extLst>
          </p:cNvPr>
          <p:cNvSpPr>
            <a:spLocks/>
          </p:cNvSpPr>
          <p:nvPr/>
        </p:nvSpPr>
        <p:spPr>
          <a:xfrm>
            <a:off x="5933452" y="7776349"/>
            <a:ext cx="1372763" cy="1118411"/>
          </a:xfrm>
          <a:prstGeom prst="ellipse">
            <a:avLst/>
          </a:prstGeom>
          <a:solidFill>
            <a:schemeClr val="accent3">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accent1"/>
              </a:solidFill>
              <a:latin typeface="Cambria" panose="02040503050406030204" pitchFamily="18" charset="0"/>
              <a:cs typeface="Times New Roman" panose="02020603050405020304" pitchFamily="18" charset="0"/>
            </a:endParaRPr>
          </a:p>
        </p:txBody>
      </p:sp>
      <p:sp>
        <p:nvSpPr>
          <p:cNvPr id="103" name="楕円 102">
            <a:extLst>
              <a:ext uri="{FF2B5EF4-FFF2-40B4-BE49-F238E27FC236}">
                <a16:creationId xmlns:a16="http://schemas.microsoft.com/office/drawing/2014/main" id="{622C2A44-76E1-537A-B362-5F6BCF5BB38C}"/>
              </a:ext>
            </a:extLst>
          </p:cNvPr>
          <p:cNvSpPr>
            <a:spLocks/>
          </p:cNvSpPr>
          <p:nvPr/>
        </p:nvSpPr>
        <p:spPr>
          <a:xfrm>
            <a:off x="5794482" y="8632073"/>
            <a:ext cx="1372763" cy="1242772"/>
          </a:xfrm>
          <a:prstGeom prst="ellipse">
            <a:avLst/>
          </a:prstGeom>
          <a:solidFill>
            <a:schemeClr val="accent5">
              <a:lumMod val="20000"/>
              <a:lumOff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social</a:t>
            </a:r>
            <a:endParaRPr kumimoji="1" lang="ja-JP" altLang="en-US" sz="1200" b="1" i="1" dirty="0">
              <a:solidFill>
                <a:schemeClr val="tx1"/>
              </a:solidFill>
              <a:latin typeface="Cambria" panose="02040503050406030204" pitchFamily="18" charset="0"/>
              <a:cs typeface="Times New Roman" panose="02020603050405020304" pitchFamily="18" charset="0"/>
            </a:endParaRPr>
          </a:p>
        </p:txBody>
      </p:sp>
      <p:sp>
        <p:nvSpPr>
          <p:cNvPr id="106" name="楕円 105">
            <a:extLst>
              <a:ext uri="{FF2B5EF4-FFF2-40B4-BE49-F238E27FC236}">
                <a16:creationId xmlns:a16="http://schemas.microsoft.com/office/drawing/2014/main" id="{E24AAAC4-D1FC-523A-78F6-673FB2D27AF0}"/>
              </a:ext>
            </a:extLst>
          </p:cNvPr>
          <p:cNvSpPr>
            <a:spLocks/>
          </p:cNvSpPr>
          <p:nvPr/>
        </p:nvSpPr>
        <p:spPr>
          <a:xfrm>
            <a:off x="4359013" y="7996622"/>
            <a:ext cx="1424246" cy="1201412"/>
          </a:xfrm>
          <a:prstGeom prst="ellipse">
            <a:avLst/>
          </a:prstGeom>
          <a:solidFill>
            <a:schemeClr val="accent6">
              <a:lumMod val="20000"/>
              <a:lumOff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accent1"/>
              </a:solidFill>
              <a:latin typeface="Cambria" panose="02040503050406030204" pitchFamily="18" charset="0"/>
              <a:cs typeface="Times New Roman" panose="02020603050405020304" pitchFamily="18" charset="0"/>
            </a:endParaRPr>
          </a:p>
        </p:txBody>
      </p:sp>
      <p:sp>
        <p:nvSpPr>
          <p:cNvPr id="107" name="楕円 106">
            <a:extLst>
              <a:ext uri="{FF2B5EF4-FFF2-40B4-BE49-F238E27FC236}">
                <a16:creationId xmlns:a16="http://schemas.microsoft.com/office/drawing/2014/main" id="{F75D598C-9BFD-4A0C-6922-7AF463CED137}"/>
              </a:ext>
            </a:extLst>
          </p:cNvPr>
          <p:cNvSpPr>
            <a:spLocks/>
          </p:cNvSpPr>
          <p:nvPr/>
        </p:nvSpPr>
        <p:spPr>
          <a:xfrm>
            <a:off x="4802226" y="8709669"/>
            <a:ext cx="1372763" cy="1162216"/>
          </a:xfrm>
          <a:prstGeom prst="ellipse">
            <a:avLst/>
          </a:prstGeom>
          <a:solidFill>
            <a:schemeClr val="accent4">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accent1"/>
              </a:solidFill>
              <a:latin typeface="Cambria" panose="02040503050406030204" pitchFamily="18" charset="0"/>
              <a:cs typeface="Times New Roman" panose="02020603050405020304" pitchFamily="18" charset="0"/>
            </a:endParaRPr>
          </a:p>
        </p:txBody>
      </p:sp>
      <p:sp>
        <p:nvSpPr>
          <p:cNvPr id="108" name="楕円 107">
            <a:extLst>
              <a:ext uri="{FF2B5EF4-FFF2-40B4-BE49-F238E27FC236}">
                <a16:creationId xmlns:a16="http://schemas.microsoft.com/office/drawing/2014/main" id="{924AE138-1F80-5683-6EC5-A6DBF1C453C2}"/>
              </a:ext>
            </a:extLst>
          </p:cNvPr>
          <p:cNvSpPr>
            <a:spLocks/>
          </p:cNvSpPr>
          <p:nvPr/>
        </p:nvSpPr>
        <p:spPr>
          <a:xfrm>
            <a:off x="5175491" y="7318481"/>
            <a:ext cx="1289298" cy="1100824"/>
          </a:xfrm>
          <a:prstGeom prst="ellipse">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accent1"/>
              </a:solidFill>
              <a:latin typeface="Cambria" panose="02040503050406030204" pitchFamily="18" charset="0"/>
              <a:cs typeface="Times New Roman" panose="02020603050405020304" pitchFamily="18" charset="0"/>
            </a:endParaRPr>
          </a:p>
        </p:txBody>
      </p:sp>
      <p:sp>
        <p:nvSpPr>
          <p:cNvPr id="109" name="テキスト ボックス 108">
            <a:extLst>
              <a:ext uri="{FF2B5EF4-FFF2-40B4-BE49-F238E27FC236}">
                <a16:creationId xmlns:a16="http://schemas.microsoft.com/office/drawing/2014/main" id="{7F22ED8E-ECE7-26CF-CFA9-9C5E7BD8F029}"/>
              </a:ext>
            </a:extLst>
          </p:cNvPr>
          <p:cNvSpPr txBox="1">
            <a:spLocks/>
          </p:cNvSpPr>
          <p:nvPr/>
        </p:nvSpPr>
        <p:spPr>
          <a:xfrm>
            <a:off x="4538760" y="8346039"/>
            <a:ext cx="1053048" cy="276999"/>
          </a:xfrm>
          <a:prstGeom prst="rect">
            <a:avLst/>
          </a:prstGeom>
          <a:noFill/>
        </p:spPr>
        <p:txBody>
          <a:bodyPr wrap="square" rtlCol="0">
            <a:spAutoFit/>
          </a:bodyPr>
          <a:lstStyle/>
          <a:p>
            <a:r>
              <a:rPr kumimoji="1" lang="en-US" altLang="ja-JP" sz="1200" b="1" i="1" dirty="0">
                <a:latin typeface="Cambria" panose="02040503050406030204" pitchFamily="18" charset="0"/>
                <a:ea typeface="Cambria" panose="02040503050406030204" pitchFamily="18" charset="0"/>
                <a:cs typeface="Times New Roman" panose="02020603050405020304" pitchFamily="18" charset="0"/>
              </a:rPr>
              <a:t>commercial</a:t>
            </a:r>
            <a:endParaRPr kumimoji="1" lang="ja-JP" altLang="en-US" sz="1200" b="1" i="1" dirty="0">
              <a:latin typeface="Cambria" panose="02040503050406030204" pitchFamily="18" charset="0"/>
              <a:cs typeface="Times New Roman" panose="02020603050405020304" pitchFamily="18" charset="0"/>
            </a:endParaRPr>
          </a:p>
        </p:txBody>
      </p:sp>
      <p:sp>
        <p:nvSpPr>
          <p:cNvPr id="110" name="テキスト ボックス 109">
            <a:extLst>
              <a:ext uri="{FF2B5EF4-FFF2-40B4-BE49-F238E27FC236}">
                <a16:creationId xmlns:a16="http://schemas.microsoft.com/office/drawing/2014/main" id="{94846EC4-3FA0-C343-D2E1-48E89E65B472}"/>
              </a:ext>
            </a:extLst>
          </p:cNvPr>
          <p:cNvSpPr txBox="1">
            <a:spLocks/>
          </p:cNvSpPr>
          <p:nvPr/>
        </p:nvSpPr>
        <p:spPr>
          <a:xfrm>
            <a:off x="5361030" y="7686432"/>
            <a:ext cx="1304314" cy="276999"/>
          </a:xfrm>
          <a:prstGeom prst="rect">
            <a:avLst/>
          </a:prstGeom>
          <a:noFill/>
        </p:spPr>
        <p:txBody>
          <a:bodyPr wrap="square" rtlCol="0">
            <a:spAutoFit/>
          </a:bodyPr>
          <a:lstStyle/>
          <a:p>
            <a:r>
              <a:rPr lang="en-US" altLang="ja-JP" sz="1200" b="1" i="1" dirty="0">
                <a:latin typeface="Cambria" panose="02040503050406030204" pitchFamily="18" charset="0"/>
                <a:ea typeface="Cambria" panose="02040503050406030204" pitchFamily="18" charset="0"/>
                <a:cs typeface="Times New Roman" panose="02020603050405020304" pitchFamily="18" charset="0"/>
              </a:rPr>
              <a:t>regulatory</a:t>
            </a:r>
            <a:endParaRPr kumimoji="1" lang="ja-JP" altLang="en-US" sz="1200" b="1" i="1" dirty="0">
              <a:latin typeface="Cambria" panose="02040503050406030204" pitchFamily="18" charset="0"/>
              <a:cs typeface="Times New Roman" panose="02020603050405020304" pitchFamily="18" charset="0"/>
            </a:endParaRPr>
          </a:p>
        </p:txBody>
      </p:sp>
      <p:sp>
        <p:nvSpPr>
          <p:cNvPr id="111" name="テキスト ボックス 110">
            <a:extLst>
              <a:ext uri="{FF2B5EF4-FFF2-40B4-BE49-F238E27FC236}">
                <a16:creationId xmlns:a16="http://schemas.microsoft.com/office/drawing/2014/main" id="{E6E4678D-F947-B2E3-5B90-7AD223DA332D}"/>
              </a:ext>
            </a:extLst>
          </p:cNvPr>
          <p:cNvSpPr txBox="1">
            <a:spLocks/>
          </p:cNvSpPr>
          <p:nvPr/>
        </p:nvSpPr>
        <p:spPr>
          <a:xfrm>
            <a:off x="4925173" y="9220640"/>
            <a:ext cx="1333270" cy="276999"/>
          </a:xfrm>
          <a:prstGeom prst="rect">
            <a:avLst/>
          </a:prstGeom>
          <a:noFill/>
        </p:spPr>
        <p:txBody>
          <a:bodyPr wrap="square" rtlCol="0">
            <a:spAutoFit/>
          </a:bodyPr>
          <a:lstStyle/>
          <a:p>
            <a:r>
              <a:rPr lang="en-US" altLang="ja-JP" sz="1200" b="1" i="1" dirty="0">
                <a:latin typeface="Cambria" panose="02040503050406030204" pitchFamily="18" charset="0"/>
                <a:ea typeface="Cambria" panose="02040503050406030204" pitchFamily="18" charset="0"/>
                <a:cs typeface="Times New Roman" panose="02020603050405020304" pitchFamily="18" charset="0"/>
              </a:rPr>
              <a:t>technological</a:t>
            </a:r>
            <a:endParaRPr kumimoji="1" lang="ja-JP" altLang="en-US" sz="1200" b="1" i="1" dirty="0">
              <a:latin typeface="Cambria" panose="02040503050406030204" pitchFamily="18" charset="0"/>
              <a:cs typeface="Times New Roman" panose="02020603050405020304" pitchFamily="18" charset="0"/>
            </a:endParaRPr>
          </a:p>
        </p:txBody>
      </p:sp>
      <p:sp>
        <p:nvSpPr>
          <p:cNvPr id="112" name="テキスト ボックス 111">
            <a:extLst>
              <a:ext uri="{FF2B5EF4-FFF2-40B4-BE49-F238E27FC236}">
                <a16:creationId xmlns:a16="http://schemas.microsoft.com/office/drawing/2014/main" id="{0789FC6A-CA64-0607-5781-585D4F18CBAB}"/>
              </a:ext>
            </a:extLst>
          </p:cNvPr>
          <p:cNvSpPr txBox="1">
            <a:spLocks/>
          </p:cNvSpPr>
          <p:nvPr/>
        </p:nvSpPr>
        <p:spPr>
          <a:xfrm>
            <a:off x="6147476" y="8203739"/>
            <a:ext cx="1382128" cy="276999"/>
          </a:xfrm>
          <a:prstGeom prst="rect">
            <a:avLst/>
          </a:prstGeom>
          <a:noFill/>
        </p:spPr>
        <p:txBody>
          <a:bodyPr wrap="square" rtlCol="0">
            <a:spAutoFit/>
          </a:bodyPr>
          <a:lstStyle/>
          <a:p>
            <a:r>
              <a:rPr lang="en-US" altLang="ja-JP" sz="1200" b="1" i="1" dirty="0">
                <a:latin typeface="Cambria" panose="02040503050406030204" pitchFamily="18" charset="0"/>
                <a:ea typeface="Cambria" panose="02040503050406030204" pitchFamily="18" charset="0"/>
                <a:cs typeface="Times New Roman" panose="02020603050405020304" pitchFamily="18" charset="0"/>
              </a:rPr>
              <a:t>humanitarian</a:t>
            </a:r>
            <a:endParaRPr kumimoji="1" lang="ja-JP" altLang="en-US" sz="1200" b="1" i="1" dirty="0">
              <a:latin typeface="Cambria" panose="02040503050406030204" pitchFamily="18" charset="0"/>
              <a:cs typeface="Times New Roman" panose="02020603050405020304" pitchFamily="18" charset="0"/>
            </a:endParaRPr>
          </a:p>
        </p:txBody>
      </p:sp>
      <p:sp>
        <p:nvSpPr>
          <p:cNvPr id="113" name="正方形/長方形 112">
            <a:extLst>
              <a:ext uri="{FF2B5EF4-FFF2-40B4-BE49-F238E27FC236}">
                <a16:creationId xmlns:a16="http://schemas.microsoft.com/office/drawing/2014/main" id="{F447B6E8-4912-46DF-59FC-F1F74DA50502}"/>
              </a:ext>
            </a:extLst>
          </p:cNvPr>
          <p:cNvSpPr>
            <a:spLocks/>
          </p:cNvSpPr>
          <p:nvPr/>
        </p:nvSpPr>
        <p:spPr>
          <a:xfrm>
            <a:off x="3922716" y="7197890"/>
            <a:ext cx="2528319" cy="276999"/>
          </a:xfrm>
          <a:prstGeom prst="rect">
            <a:avLst/>
          </a:prstGeom>
        </p:spPr>
        <p:txBody>
          <a:bodyPr wrap="square">
            <a:spAutoFit/>
          </a:bodyPr>
          <a:lstStyle/>
          <a:p>
            <a:r>
              <a:rPr lang="en-US" altLang="ja-JP" sz="1200" b="1" i="1" dirty="0">
                <a:latin typeface="Cambria" panose="02040503050406030204" pitchFamily="18" charset="0"/>
                <a:ea typeface="Cambria" panose="02040503050406030204" pitchFamily="18" charset="0"/>
                <a:cs typeface="Times New Roman" panose="02020603050405020304" pitchFamily="18" charset="0"/>
              </a:rPr>
              <a:t>Migration infrastructures</a:t>
            </a:r>
            <a:endParaRPr lang="ja-JP" altLang="en-US" sz="1200" b="1" dirty="0">
              <a:latin typeface="Cambria" panose="02040503050406030204" pitchFamily="18" charset="0"/>
              <a:cs typeface="Times New Roman" panose="02020603050405020304" pitchFamily="18" charset="0"/>
            </a:endParaRPr>
          </a:p>
        </p:txBody>
      </p:sp>
      <p:sp>
        <p:nvSpPr>
          <p:cNvPr id="115" name="テキスト ボックス 114">
            <a:extLst>
              <a:ext uri="{FF2B5EF4-FFF2-40B4-BE49-F238E27FC236}">
                <a16:creationId xmlns:a16="http://schemas.microsoft.com/office/drawing/2014/main" id="{8207BAEA-45D9-769D-DFA5-21C11E085E1E}"/>
              </a:ext>
            </a:extLst>
          </p:cNvPr>
          <p:cNvSpPr txBox="1"/>
          <p:nvPr/>
        </p:nvSpPr>
        <p:spPr>
          <a:xfrm>
            <a:off x="4359013" y="10108817"/>
            <a:ext cx="6705600" cy="276999"/>
          </a:xfrm>
          <a:prstGeom prst="rect">
            <a:avLst/>
          </a:prstGeom>
          <a:noFill/>
        </p:spPr>
        <p:txBody>
          <a:bodyPr wrap="square">
            <a:spAutoFit/>
          </a:bodyPr>
          <a:lstStyle/>
          <a:p>
            <a:r>
              <a:rPr lang="en-US" altLang="ja-JP" sz="1200" b="1" i="1" dirty="0">
                <a:latin typeface="Cambria" panose="02040503050406030204" pitchFamily="18" charset="0"/>
                <a:ea typeface="Cambria" panose="02040503050406030204" pitchFamily="18" charset="0"/>
                <a:cs typeface="Times New Roman" panose="02020603050405020304" pitchFamily="18" charset="0"/>
              </a:rPr>
              <a:t>Infrastructure of exploitation</a:t>
            </a:r>
            <a:endParaRPr lang="ja-JP" altLang="en-US" sz="1200" i="1" dirty="0">
              <a:latin typeface="Cambria" panose="02040503050406030204" pitchFamily="18" charset="0"/>
            </a:endParaRPr>
          </a:p>
        </p:txBody>
      </p:sp>
      <p:pic>
        <p:nvPicPr>
          <p:cNvPr id="116" name="図 115">
            <a:extLst>
              <a:ext uri="{FF2B5EF4-FFF2-40B4-BE49-F238E27FC236}">
                <a16:creationId xmlns:a16="http://schemas.microsoft.com/office/drawing/2014/main" id="{680D5CB3-BACA-30FB-FDCC-9DEE30495931}"/>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89109" y="3201837"/>
            <a:ext cx="2784007" cy="3657814"/>
          </a:xfrm>
          <a:prstGeom prst="rect">
            <a:avLst/>
          </a:prstGeom>
          <a:noFill/>
          <a:ln>
            <a:noFill/>
          </a:ln>
        </p:spPr>
      </p:pic>
    </p:spTree>
    <p:extLst>
      <p:ext uri="{BB962C8B-B14F-4D97-AF65-F5344CB8AC3E}">
        <p14:creationId xmlns:p14="http://schemas.microsoft.com/office/powerpoint/2010/main" val="2964606735"/>
      </p:ext>
    </p:extLst>
  </p:cSld>
  <p:clrMapOvr>
    <a:masterClrMapping/>
  </p:clrMapOvr>
</p:sld>
</file>

<file path=ppt/theme/theme1.xml><?xml version="1.0" encoding="utf-8"?>
<a:theme xmlns:a="http://schemas.openxmlformats.org/drawingml/2006/main" name="Office テーマ">
  <a:themeElements>
    <a:clrScheme name="Shannon Smith">
      <a:dk1>
        <a:sysClr val="windowText" lastClr="000000"/>
      </a:dk1>
      <a:lt1>
        <a:sysClr val="window" lastClr="FFFFFF"/>
      </a:lt1>
      <a:dk2>
        <a:srgbClr val="262626"/>
      </a:dk2>
      <a:lt2>
        <a:srgbClr val="E7E6E6"/>
      </a:lt2>
      <a:accent1>
        <a:srgbClr val="FF0030"/>
      </a:accent1>
      <a:accent2>
        <a:srgbClr val="F06463"/>
      </a:accent2>
      <a:accent3>
        <a:srgbClr val="F3EF22"/>
      </a:accent3>
      <a:accent4>
        <a:srgbClr val="2A744A"/>
      </a:accent4>
      <a:accent5>
        <a:srgbClr val="FF0030"/>
      </a:accent5>
      <a:accent6>
        <a:srgbClr val="F3EF22"/>
      </a:accent6>
      <a:hlink>
        <a:srgbClr val="FF0030"/>
      </a:hlink>
      <a:folHlink>
        <a:srgbClr val="FF0030"/>
      </a:folHlink>
    </a:clrScheme>
    <a:fontScheme name="Custom 2">
      <a:majorFont>
        <a:latin typeface="Comic Sans M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1756552_TF66781421_Win32" id="{F90964A7-CEB1-4DDD-9535-1EF9102175DD}" vid="{9FE8010E-5567-4EFE-80E5-A09B8A6597C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641CB560CC69645A1BCAD837AA8E0FE" ma:contentTypeVersion="10" ma:contentTypeDescription="新しいドキュメントを作成します。" ma:contentTypeScope="" ma:versionID="3c1cb32b96b4000db583c0b09f70aa96">
  <xsd:schema xmlns:xsd="http://www.w3.org/2001/XMLSchema" xmlns:xs="http://www.w3.org/2001/XMLSchema" xmlns:p="http://schemas.microsoft.com/office/2006/metadata/properties" xmlns:ns2="a4749218-9d39-49b9-8f5e-cff3497629cb" xmlns:ns3="20c66a32-cfee-4d47-a32a-cd07f501d6c6" targetNamespace="http://schemas.microsoft.com/office/2006/metadata/properties" ma:root="true" ma:fieldsID="943862077cea42d86ab32c2fb96a9b89" ns2:_="" ns3:_="">
    <xsd:import namespace="a4749218-9d39-49b9-8f5e-cff3497629cb"/>
    <xsd:import namespace="20c66a32-cfee-4d47-a32a-cd07f501d6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49218-9d39-49b9-8f5e-cff3497629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d665d802-0e3f-4965-8b3e-31b3bf35307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c66a32-cfee-4d47-a32a-cd07f501d6c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33456e9-da24-426e-9cca-57a524f31704}" ma:internalName="TaxCatchAll" ma:showField="CatchAllData" ma:web="20c66a32-cfee-4d47-a32a-cd07f501d6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4749218-9d39-49b9-8f5e-cff3497629cb">
      <Terms xmlns="http://schemas.microsoft.com/office/infopath/2007/PartnerControls"/>
    </lcf76f155ced4ddcb4097134ff3c332f>
    <TaxCatchAll xmlns="20c66a32-cfee-4d47-a32a-cd07f501d6c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068E4B-C530-4F4D-849A-F03FFF38701A}"/>
</file>

<file path=customXml/itemProps2.xml><?xml version="1.0" encoding="utf-8"?>
<ds:datastoreItem xmlns:ds="http://schemas.openxmlformats.org/officeDocument/2006/customXml" ds:itemID="{2352E3BC-8108-4473-AF33-C93DA317E364}">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58DCC618-084E-430C-B457-3CD1B78A57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教育に関するインフォグラフィック ポスター</Template>
  <TotalTime>131</TotalTime>
  <Words>880</Words>
  <Application>Microsoft Office PowerPoint</Application>
  <PresentationFormat>ユーザー設定</PresentationFormat>
  <Paragraphs>79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UD デジタル 教科書体 N-R</vt:lpstr>
      <vt:lpstr>Arial</vt:lpstr>
      <vt:lpstr>Cambria</vt:lpstr>
      <vt:lpstr>Office テーマ</vt:lpstr>
      <vt:lpstr>教育に関するインフォグラフィック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尚子 巣内</dc:creator>
  <cp:lastModifiedBy>尚子 巣内</cp:lastModifiedBy>
  <cp:revision>1</cp:revision>
  <dcterms:created xsi:type="dcterms:W3CDTF">2025-11-21T06:50:28Z</dcterms:created>
  <dcterms:modified xsi:type="dcterms:W3CDTF">2025-11-21T09:01:33Z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0x0101001641CB560CC69645A1BCAD837AA8E0FE</vt:lpwstr>
  </property>
</Properties>
</file>