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36" y="4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3184-B80D-4087-90C1-C5F8A4937BB0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01444A6-D215-40E1-AD09-DA637C964A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47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3184-B80D-4087-90C1-C5F8A4937BB0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1444A6-D215-40E1-AD09-DA637C964A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986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3184-B80D-4087-90C1-C5F8A4937BB0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1444A6-D215-40E1-AD09-DA637C964AC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3947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3184-B80D-4087-90C1-C5F8A4937BB0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1444A6-D215-40E1-AD09-DA637C964A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180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3184-B80D-4087-90C1-C5F8A4937BB0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1444A6-D215-40E1-AD09-DA637C964AC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0456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3184-B80D-4087-90C1-C5F8A4937BB0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1444A6-D215-40E1-AD09-DA637C964A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018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3184-B80D-4087-90C1-C5F8A4937BB0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44A6-D215-40E1-AD09-DA637C964A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444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3184-B80D-4087-90C1-C5F8A4937BB0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44A6-D215-40E1-AD09-DA637C964A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94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3184-B80D-4087-90C1-C5F8A4937BB0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44A6-D215-40E1-AD09-DA637C964A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24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3184-B80D-4087-90C1-C5F8A4937BB0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1444A6-D215-40E1-AD09-DA637C964A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26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3184-B80D-4087-90C1-C5F8A4937BB0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1444A6-D215-40E1-AD09-DA637C964A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97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3184-B80D-4087-90C1-C5F8A4937BB0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1444A6-D215-40E1-AD09-DA637C964A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65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3184-B80D-4087-90C1-C5F8A4937BB0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44A6-D215-40E1-AD09-DA637C964A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994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3184-B80D-4087-90C1-C5F8A4937BB0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44A6-D215-40E1-AD09-DA637C964A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0532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3184-B80D-4087-90C1-C5F8A4937BB0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44A6-D215-40E1-AD09-DA637C964A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9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3184-B80D-4087-90C1-C5F8A4937BB0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1444A6-D215-40E1-AD09-DA637C964A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56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73184-B80D-4087-90C1-C5F8A4937BB0}" type="datetimeFigureOut">
              <a:rPr kumimoji="1" lang="ja-JP" altLang="en-US" smtClean="0"/>
              <a:t>2025/11/26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1444A6-D215-40E1-AD09-DA637C964A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18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6027174" cy="2387600"/>
          </a:xfrm>
        </p:spPr>
        <p:txBody>
          <a:bodyPr>
            <a:normAutofit/>
          </a:bodyPr>
          <a:lstStyle/>
          <a:p>
            <a:r>
              <a:rPr kumimoji="1" lang="ja-JP" altLang="en-US" sz="4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地域</a:t>
            </a:r>
            <a:r>
              <a:rPr kumimoji="1" lang="ja-JP" altLang="en-US" sz="4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気候変動研究部門</a:t>
            </a:r>
            <a:r>
              <a:rPr kumimoji="1" lang="en-US" altLang="ja-JP" sz="4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4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sz="4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096000" y="3602038"/>
            <a:ext cx="6027174" cy="1655762"/>
          </a:xfrm>
        </p:spPr>
        <p:txBody>
          <a:bodyPr/>
          <a:lstStyle/>
          <a:p>
            <a:r>
              <a:rPr kumimoji="1" lang="ja-JP" altLang="en-US" dirty="0" smtClean="0"/>
              <a:t>　　　　　吉野</a:t>
            </a:r>
            <a:r>
              <a:rPr kumimoji="1" lang="ja-JP" altLang="en-US" dirty="0" smtClean="0"/>
              <a:t>　純（工学部：准教授）</a:t>
            </a:r>
            <a:endParaRPr kumimoji="1" lang="en-US" altLang="ja-JP" dirty="0" smtClean="0"/>
          </a:p>
          <a:p>
            <a:r>
              <a:rPr lang="ja-JP" altLang="en-US" dirty="0" smtClean="0"/>
              <a:t>　　　　　小林</a:t>
            </a:r>
            <a:r>
              <a:rPr lang="ja-JP" altLang="en-US" dirty="0" smtClean="0"/>
              <a:t>智尚（工学部：准教授）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24" y="-23934"/>
            <a:ext cx="6073565" cy="690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8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02548" y="1122363"/>
            <a:ext cx="6044224" cy="2387600"/>
          </a:xfrm>
        </p:spPr>
        <p:txBody>
          <a:bodyPr>
            <a:normAutofit/>
          </a:bodyPr>
          <a:lstStyle/>
          <a:p>
            <a:r>
              <a:rPr kumimoji="1" lang="ja-JP" altLang="en-US" sz="4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森林</a:t>
            </a:r>
            <a:r>
              <a:rPr kumimoji="1" lang="ja-JP" altLang="en-US" sz="4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研究部門</a:t>
            </a:r>
            <a:r>
              <a:rPr kumimoji="1" lang="en-US" altLang="ja-JP" sz="4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4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sz="4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096000" y="3602038"/>
            <a:ext cx="6050772" cy="1655762"/>
          </a:xfrm>
        </p:spPr>
        <p:txBody>
          <a:bodyPr>
            <a:normAutofit/>
          </a:bodyPr>
          <a:lstStyle/>
          <a:p>
            <a:r>
              <a:rPr lang="ja-JP" altLang="en-US" dirty="0"/>
              <a:t>　</a:t>
            </a:r>
            <a:r>
              <a:rPr lang="ja-JP" altLang="en-US" dirty="0" smtClean="0"/>
              <a:t>　　　</a:t>
            </a:r>
            <a:r>
              <a:rPr kumimoji="1" lang="ja-JP" altLang="en-US" dirty="0" smtClean="0"/>
              <a:t>村岡</a:t>
            </a:r>
            <a:r>
              <a:rPr kumimoji="1" lang="ja-JP" altLang="en-US" dirty="0" smtClean="0"/>
              <a:t>裕由（流域：教　授）</a:t>
            </a:r>
            <a:endParaRPr kumimoji="1" lang="en-US" altLang="ja-JP" dirty="0" smtClean="0"/>
          </a:p>
          <a:p>
            <a:r>
              <a:rPr lang="ja-JP" altLang="en-US" dirty="0" smtClean="0"/>
              <a:t>　　　　栗屋</a:t>
            </a:r>
            <a:r>
              <a:rPr lang="ja-JP" altLang="en-US" dirty="0" smtClean="0"/>
              <a:t>善雄（流域：教　授）</a:t>
            </a:r>
            <a:endParaRPr lang="en-US" altLang="ja-JP" dirty="0" smtClean="0"/>
          </a:p>
          <a:p>
            <a:r>
              <a:rPr kumimoji="1" lang="ja-JP" altLang="en-US" dirty="0" smtClean="0"/>
              <a:t>　　　　齋藤</a:t>
            </a:r>
            <a:r>
              <a:rPr kumimoji="1" lang="ja-JP" altLang="en-US" dirty="0" smtClean="0"/>
              <a:t>　琢（流域：助　教）</a:t>
            </a:r>
            <a:endParaRPr kumimoji="1" lang="en-US" altLang="ja-JP" dirty="0" smtClean="0"/>
          </a:p>
          <a:p>
            <a:r>
              <a:rPr lang="ja-JP" altLang="en-US" dirty="0" smtClean="0"/>
              <a:t>　　　　丸谷</a:t>
            </a:r>
            <a:r>
              <a:rPr lang="ja-JP" altLang="en-US" dirty="0" smtClean="0"/>
              <a:t>靖幸（流域：助　手）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95" y="0"/>
            <a:ext cx="5877053" cy="68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98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081403" y="607635"/>
            <a:ext cx="6050772" cy="2224056"/>
          </a:xfrm>
        </p:spPr>
        <p:txBody>
          <a:bodyPr>
            <a:normAutofit/>
          </a:bodyPr>
          <a:lstStyle/>
          <a:p>
            <a:r>
              <a:rPr kumimoji="1" lang="ja-JP" altLang="en-US" sz="4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水環境研究部門</a:t>
            </a:r>
            <a:r>
              <a:rPr kumimoji="1" lang="en-US" altLang="ja-JP" sz="4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4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en-US" altLang="ja-JP" sz="4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4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sz="4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096000" y="2085903"/>
            <a:ext cx="6050772" cy="3234921"/>
          </a:xfrm>
        </p:spPr>
        <p:txBody>
          <a:bodyPr/>
          <a:lstStyle/>
          <a:p>
            <a:r>
              <a:rPr kumimoji="1" lang="ja-JP" altLang="en-US" dirty="0" smtClean="0"/>
              <a:t>大西建夫（応用生物：准教授）</a:t>
            </a:r>
            <a:endParaRPr kumimoji="1" lang="en-US" altLang="ja-JP" dirty="0" smtClean="0"/>
          </a:p>
          <a:p>
            <a:r>
              <a:rPr lang="ja-JP" altLang="en-US" dirty="0" smtClean="0"/>
              <a:t>平松　研（応用生物：教 授）</a:t>
            </a:r>
            <a:endParaRPr lang="en-US" altLang="ja-JP" dirty="0" smtClean="0"/>
          </a:p>
          <a:p>
            <a:r>
              <a:rPr kumimoji="1" lang="ja-JP" altLang="en-US" dirty="0" smtClean="0"/>
              <a:t>伊藤健吾（応用生物：准教授）</a:t>
            </a:r>
            <a:endParaRPr kumimoji="1" lang="en-US" altLang="ja-JP" dirty="0" smtClean="0"/>
          </a:p>
          <a:p>
            <a:r>
              <a:rPr lang="ja-JP" altLang="en-US" dirty="0" smtClean="0"/>
              <a:t>乃田啓吾（応用生物：助 教）</a:t>
            </a:r>
            <a:endParaRPr lang="en-US" altLang="ja-JP" dirty="0" smtClean="0"/>
          </a:p>
          <a:p>
            <a:r>
              <a:rPr kumimoji="1" lang="ja-JP" altLang="en-US" dirty="0" smtClean="0"/>
              <a:t>小島悠揮（工学部：准教授）</a:t>
            </a:r>
            <a:endParaRPr kumimoji="1" lang="en-US" altLang="ja-JP" dirty="0" smtClean="0"/>
          </a:p>
          <a:p>
            <a:r>
              <a:rPr lang="ja-JP" altLang="en-US" dirty="0" smtClean="0"/>
              <a:t>原田守啓（流　域：准教授）</a:t>
            </a:r>
            <a:endParaRPr lang="en-US" altLang="ja-JP" dirty="0" smtClean="0"/>
          </a:p>
          <a:p>
            <a:r>
              <a:rPr kumimoji="1" lang="ja-JP" altLang="en-US" dirty="0" smtClean="0"/>
              <a:t>永山滋也（研 究 院）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32" y="21040"/>
            <a:ext cx="5846571" cy="68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0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6033074" cy="2387600"/>
          </a:xfrm>
        </p:spPr>
        <p:txBody>
          <a:bodyPr>
            <a:normAutofit/>
          </a:bodyPr>
          <a:lstStyle/>
          <a:p>
            <a:r>
              <a:rPr kumimoji="1" lang="ja-JP" altLang="en-US" sz="4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農業</a:t>
            </a:r>
            <a:r>
              <a:rPr kumimoji="1" lang="ja-JP" altLang="en-US" sz="4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適応研究部門</a:t>
            </a:r>
            <a:r>
              <a:rPr kumimoji="1" lang="en-US" altLang="ja-JP" sz="4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4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sz="4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096000" y="3602038"/>
            <a:ext cx="6033074" cy="1655762"/>
          </a:xfrm>
        </p:spPr>
        <p:txBody>
          <a:bodyPr/>
          <a:lstStyle/>
          <a:p>
            <a:r>
              <a:rPr kumimoji="1" lang="ja-JP" altLang="en-US" dirty="0" smtClean="0"/>
              <a:t>　　　　松井</a:t>
            </a:r>
            <a:r>
              <a:rPr kumimoji="1" lang="ja-JP" altLang="en-US" dirty="0" smtClean="0"/>
              <a:t>　勤（応用生物：教　授）</a:t>
            </a:r>
            <a:endParaRPr kumimoji="1" lang="en-US" altLang="ja-JP" dirty="0" smtClean="0"/>
          </a:p>
          <a:p>
            <a:r>
              <a:rPr lang="ja-JP" altLang="en-US" dirty="0" smtClean="0"/>
              <a:t>　　　　山田</a:t>
            </a:r>
            <a:r>
              <a:rPr lang="ja-JP" altLang="en-US" dirty="0" smtClean="0"/>
              <a:t>邦夫（応用生物：教　授）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1" y="2751"/>
            <a:ext cx="5572227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4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6096000" cy="2387600"/>
          </a:xfrm>
        </p:spPr>
        <p:txBody>
          <a:bodyPr>
            <a:normAutofit/>
          </a:bodyPr>
          <a:lstStyle/>
          <a:p>
            <a:r>
              <a:rPr lang="ja-JP" altLang="en-US" sz="4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4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社会</a:t>
            </a:r>
            <a:r>
              <a:rPr kumimoji="1" lang="ja-JP" altLang="en-US" sz="4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システム研究部門</a:t>
            </a:r>
            <a:r>
              <a:rPr kumimoji="1" lang="en-US" altLang="ja-JP" sz="4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4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sz="4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096000" y="3602038"/>
            <a:ext cx="6096000" cy="165576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　　　　高木</a:t>
            </a:r>
            <a:r>
              <a:rPr kumimoji="1" lang="ja-JP" altLang="en-US" dirty="0" smtClean="0"/>
              <a:t>朗義（工学部：教　授）</a:t>
            </a:r>
            <a:endParaRPr kumimoji="1" lang="en-US" altLang="ja-JP" dirty="0" smtClean="0"/>
          </a:p>
          <a:p>
            <a:r>
              <a:rPr lang="ja-JP" altLang="en-US" dirty="0" smtClean="0"/>
              <a:t>　　　　三井</a:t>
            </a:r>
            <a:r>
              <a:rPr lang="ja-JP" altLang="en-US" dirty="0" smtClean="0"/>
              <a:t>　栄（地 域：教　授）</a:t>
            </a:r>
            <a:endParaRPr lang="en-US" altLang="ja-JP" dirty="0" smtClean="0"/>
          </a:p>
          <a:p>
            <a:r>
              <a:rPr lang="ja-JP" altLang="en-US" dirty="0" smtClean="0"/>
              <a:t>　　　　小山</a:t>
            </a:r>
            <a:r>
              <a:rPr lang="ja-JP" altLang="en-US" dirty="0" smtClean="0"/>
              <a:t>真紀（流 域：准教授）</a:t>
            </a:r>
            <a:endParaRPr lang="en-US" altLang="ja-JP" dirty="0" smtClean="0"/>
          </a:p>
          <a:p>
            <a:r>
              <a:rPr kumimoji="1" lang="ja-JP" altLang="en-US" dirty="0" smtClean="0"/>
              <a:t>　　　　奥</a:t>
            </a:r>
            <a:r>
              <a:rPr kumimoji="1" lang="ja-JP" altLang="en-US" dirty="0" smtClean="0"/>
              <a:t>岡桂次郎（新学部：准教授）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3" y="1113507"/>
            <a:ext cx="6147128" cy="462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2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0147" y="1122363"/>
            <a:ext cx="11314961" cy="2387600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岐阜県気候変動適応センター</a:t>
            </a:r>
            <a:r>
              <a:rPr lang="ja-JP" altLang="en-US" dirty="0" smtClean="0">
                <a:solidFill>
                  <a:schemeClr val="accent5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</a:t>
            </a:r>
            <a:r>
              <a:rPr lang="en-US" altLang="ja-JP" dirty="0" smtClean="0">
                <a:solidFill>
                  <a:schemeClr val="accent5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dirty="0" smtClean="0">
                <a:solidFill>
                  <a:schemeClr val="accent5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dirty="0" smtClean="0">
                <a:solidFill>
                  <a:schemeClr val="accent5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県と共同で運営</a:t>
            </a:r>
            <a:endParaRPr kumimoji="1" lang="ja-JP" altLang="en-US" dirty="0">
              <a:solidFill>
                <a:schemeClr val="accent5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ja-JP" altLang="en-US" sz="4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地域連携研究部門</a:t>
            </a:r>
            <a:endParaRPr kumimoji="1" lang="en-US" altLang="ja-JP" sz="44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 smtClean="0"/>
              <a:t>岐阜県気候変動適応センター長</a:t>
            </a:r>
            <a:endParaRPr kumimoji="1" lang="en-US" altLang="ja-JP" dirty="0" smtClean="0"/>
          </a:p>
          <a:p>
            <a:r>
              <a:rPr lang="ja-JP" altLang="en-US" dirty="0" smtClean="0"/>
              <a:t>野々村修一（特任教授）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363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</TotalTime>
  <Words>293</Words>
  <Application>Microsoft Office PowerPoint</Application>
  <PresentationFormat>ワイド画面</PresentationFormat>
  <Paragraphs>28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BIZ UDPゴシック</vt:lpstr>
      <vt:lpstr>HGP創英角ｺﾞｼｯｸUB</vt:lpstr>
      <vt:lpstr>メイリオ</vt:lpstr>
      <vt:lpstr>Arial</vt:lpstr>
      <vt:lpstr>Century Gothic</vt:lpstr>
      <vt:lpstr>Wingdings 3</vt:lpstr>
      <vt:lpstr>ウィスプ</vt:lpstr>
      <vt:lpstr> 地域気候変動研究部門 </vt:lpstr>
      <vt:lpstr>    森林研究部門 </vt:lpstr>
      <vt:lpstr>水環境研究部門  </vt:lpstr>
      <vt:lpstr>　　農業適応研究部門 </vt:lpstr>
      <vt:lpstr> 社会システム研究部門 </vt:lpstr>
      <vt:lpstr>岐阜県気候変動適応センターを 県と共同で運営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sangaku2022</dc:creator>
  <cp:lastModifiedBy>sangaku2022</cp:lastModifiedBy>
  <cp:revision>7</cp:revision>
  <dcterms:created xsi:type="dcterms:W3CDTF">2025-11-26T01:19:30Z</dcterms:created>
  <dcterms:modified xsi:type="dcterms:W3CDTF">2025-11-26T06:55:06Z</dcterms:modified>
</cp:coreProperties>
</file>